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33"/>
    <a:srgbClr val="006600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D21E-073E-4A2C-AE2F-0FDE86EFE342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0EEEC-A5B6-4CA3-82BF-72E271577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23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0EEEC-A5B6-4CA3-82BF-72E271577B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31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912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14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21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190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721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652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855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7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56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33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28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177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Baby Animals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Maral.h70@gmail.com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744" y="116470"/>
            <a:ext cx="5173639" cy="411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" y="0"/>
            <a:ext cx="2161032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13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2253802" y="1971675"/>
            <a:ext cx="7443989" cy="3771900"/>
          </a:xfrm>
        </p:spPr>
      </p:pic>
      <p:sp>
        <p:nvSpPr>
          <p:cNvPr id="5" name="TextBox 4"/>
          <p:cNvSpPr txBox="1"/>
          <p:nvPr/>
        </p:nvSpPr>
        <p:spPr>
          <a:xfrm>
            <a:off x="1010039" y="141669"/>
            <a:ext cx="677428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This dog has four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puppies</a:t>
            </a:r>
            <a:r>
              <a:rPr lang="en-US" sz="4800" b="1" dirty="0" smtClean="0">
                <a:latin typeface="+mj-lt"/>
              </a:rPr>
              <a:t>.</a:t>
            </a:r>
          </a:p>
          <a:p>
            <a:r>
              <a:rPr lang="en-US" sz="4800" b="1" dirty="0" smtClean="0">
                <a:latin typeface="+mj-lt"/>
              </a:rPr>
              <a:t>They are very cute.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026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9617"/>
          </a:xfrm>
        </p:spPr>
        <p:txBody>
          <a:bodyPr>
            <a:normAutofit/>
          </a:bodyPr>
          <a:lstStyle/>
          <a:p>
            <a:r>
              <a:rPr lang="en-US" b="1" dirty="0" smtClean="0"/>
              <a:t>This is a </a:t>
            </a:r>
            <a:r>
              <a:rPr lang="en-US" b="1" dirty="0" smtClean="0">
                <a:solidFill>
                  <a:srgbClr val="FF0000"/>
                </a:solidFill>
              </a:rPr>
              <a:t>kitten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648" y="2125015"/>
            <a:ext cx="8551571" cy="3786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20461" y="1030103"/>
            <a:ext cx="758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A kitten is a baby cat</a:t>
            </a:r>
            <a:r>
              <a:rPr lang="en-US" sz="4000" b="1" dirty="0" smtClean="0">
                <a:latin typeface="+mj-lt"/>
              </a:rPr>
              <a:t>.</a:t>
            </a: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98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75" y="218941"/>
            <a:ext cx="10058400" cy="771445"/>
          </a:xfrm>
        </p:spPr>
        <p:txBody>
          <a:bodyPr/>
          <a:lstStyle/>
          <a:p>
            <a:r>
              <a:rPr lang="en-US" b="1" dirty="0" smtClean="0"/>
              <a:t>This is a mother </a:t>
            </a:r>
            <a:r>
              <a:rPr lang="en-US" b="1" dirty="0" smtClean="0">
                <a:solidFill>
                  <a:srgbClr val="FF0000"/>
                </a:solidFill>
              </a:rPr>
              <a:t>sheep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195" y="1987930"/>
            <a:ext cx="6436360" cy="402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968175" y="990386"/>
            <a:ext cx="5306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She has a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lamb</a:t>
            </a:r>
            <a:r>
              <a:rPr lang="en-US" sz="4800" b="1" dirty="0" smtClean="0">
                <a:latin typeface="+mj-lt"/>
              </a:rPr>
              <a:t>.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519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492" y="196451"/>
            <a:ext cx="10058400" cy="833859"/>
          </a:xfrm>
        </p:spPr>
        <p:txBody>
          <a:bodyPr/>
          <a:lstStyle/>
          <a:p>
            <a:r>
              <a:rPr lang="en-US" b="1" dirty="0" smtClean="0"/>
              <a:t>These are baby </a:t>
            </a:r>
            <a:r>
              <a:rPr lang="en-US" b="1" dirty="0" smtClean="0">
                <a:solidFill>
                  <a:srgbClr val="FF0000"/>
                </a:solidFill>
              </a:rPr>
              <a:t>rabbits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014" y="2039448"/>
            <a:ext cx="7160653" cy="4022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Curved Connector 5"/>
          <p:cNvCxnSpPr/>
          <p:nvPr/>
        </p:nvCxnSpPr>
        <p:spPr>
          <a:xfrm>
            <a:off x="4726546" y="1648496"/>
            <a:ext cx="2292440" cy="207349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68492" y="960343"/>
            <a:ext cx="562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They have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long</a:t>
            </a:r>
            <a:r>
              <a:rPr lang="en-US" sz="4800" b="1" dirty="0" smtClean="0">
                <a:latin typeface="+mj-lt"/>
              </a:rPr>
              <a:t> ears.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22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482" y="0"/>
            <a:ext cx="8096519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0609"/>
            <a:ext cx="3200400" cy="3379124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This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lion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 has two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cubs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Lion cubs like to play.</a:t>
            </a:r>
            <a:endParaRPr lang="en-US" sz="4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3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815" y="361605"/>
            <a:ext cx="6889745" cy="584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31520"/>
            <a:ext cx="3200400" cy="557368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This baby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gorilla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 is on his father’s back. 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He loves his father.</a:t>
            </a:r>
            <a:endParaRPr lang="en-US" sz="4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15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060" y="0"/>
            <a:ext cx="5506823" cy="4791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9245"/>
            <a:ext cx="3200400" cy="5905959"/>
          </a:xfrm>
        </p:spPr>
        <p:txBody>
          <a:bodyPr>
            <a:normAutofit/>
          </a:bodyPr>
          <a:lstStyle/>
          <a:p>
            <a:endParaRPr lang="en-US" sz="4800" b="1" dirty="0" smtClean="0">
              <a:solidFill>
                <a:schemeClr val="tx1"/>
              </a:solidFill>
              <a:latin typeface="+mj-lt"/>
            </a:endParaRPr>
          </a:p>
          <a:p>
            <a:endParaRPr lang="en-US" sz="4800" b="1" dirty="0">
              <a:solidFill>
                <a:schemeClr val="tx1"/>
              </a:solidFill>
              <a:latin typeface="+mj-lt"/>
            </a:endParaRPr>
          </a:p>
          <a:p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These baby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birds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 are on the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</a:rPr>
              <a:t>tree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1892" y="3730867"/>
            <a:ext cx="2837512" cy="29852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4365" y="5655211"/>
            <a:ext cx="129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Tree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1310" y="6107629"/>
            <a:ext cx="3122501" cy="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8482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0" y="1856936"/>
            <a:ext cx="6794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T</a:t>
            </a:r>
            <a:r>
              <a:rPr lang="en-US" sz="8800" b="1" dirty="0" smtClean="0">
                <a:solidFill>
                  <a:srgbClr val="FFC000"/>
                </a:solidFill>
                <a:latin typeface="Jokerman" panose="04090605060D06020702" pitchFamily="82" charset="0"/>
              </a:rPr>
              <a:t>h</a:t>
            </a:r>
            <a:r>
              <a:rPr lang="en-US" sz="8800" b="1" dirty="0" smtClean="0">
                <a:solidFill>
                  <a:srgbClr val="FFFF00"/>
                </a:solidFill>
                <a:latin typeface="Jokerman" panose="04090605060D06020702" pitchFamily="82" charset="0"/>
              </a:rPr>
              <a:t>a</a:t>
            </a:r>
            <a:r>
              <a:rPr lang="en-US" sz="8800" b="1" dirty="0" smtClean="0">
                <a:solidFill>
                  <a:srgbClr val="FF6699"/>
                </a:solidFill>
                <a:latin typeface="Jokerman" panose="04090605060D06020702" pitchFamily="82" charset="0"/>
              </a:rPr>
              <a:t>n</a:t>
            </a:r>
            <a:r>
              <a:rPr lang="en-US" sz="8800" b="1" dirty="0" smtClean="0">
                <a:solidFill>
                  <a:srgbClr val="7030A0"/>
                </a:solidFill>
                <a:latin typeface="Jokerman" panose="04090605060D06020702" pitchFamily="82" charset="0"/>
              </a:rPr>
              <a:t>k</a:t>
            </a:r>
            <a:r>
              <a:rPr lang="en-US" sz="8800" b="1" dirty="0" smtClean="0">
                <a:latin typeface="Jokerman" panose="04090605060D06020702" pitchFamily="82" charset="0"/>
              </a:rPr>
              <a:t> </a:t>
            </a:r>
            <a:r>
              <a:rPr lang="en-US" sz="8800" b="1" dirty="0" smtClean="0">
                <a:solidFill>
                  <a:srgbClr val="006600"/>
                </a:solidFill>
                <a:latin typeface="Jokerman" panose="04090605060D06020702" pitchFamily="82" charset="0"/>
              </a:rPr>
              <a:t>Y</a:t>
            </a:r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o</a:t>
            </a:r>
            <a:r>
              <a:rPr lang="en-US" sz="8800" b="1" dirty="0" smtClean="0">
                <a:solidFill>
                  <a:srgbClr val="66FF33"/>
                </a:solidFill>
                <a:latin typeface="Jokerman" panose="04090605060D06020702" pitchFamily="82" charset="0"/>
              </a:rPr>
              <a:t>u</a:t>
            </a:r>
            <a:r>
              <a:rPr lang="en-US" sz="8800" b="1" dirty="0" smtClean="0">
                <a:solidFill>
                  <a:srgbClr val="00FFFF"/>
                </a:solidFill>
                <a:latin typeface="Jokerman" panose="04090605060D06020702" pitchFamily="82" charset="0"/>
              </a:rPr>
              <a:t>!</a:t>
            </a:r>
            <a:endParaRPr lang="en-US" sz="8800" b="1" dirty="0">
              <a:solidFill>
                <a:srgbClr val="00FFFF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4825210" y="3657599"/>
            <a:ext cx="1927274" cy="1800665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64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135</TotalTime>
  <Words>86</Words>
  <Application>Microsoft Office PowerPoint</Application>
  <PresentationFormat>Произвольный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Retrospect</vt:lpstr>
      <vt:lpstr>Baby Animals</vt:lpstr>
      <vt:lpstr>Слайд 2</vt:lpstr>
      <vt:lpstr>This is a kitten.</vt:lpstr>
      <vt:lpstr>This is a mother sheep.</vt:lpstr>
      <vt:lpstr>These are baby rabbits.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Animals</dc:title>
  <dc:creator>maral</dc:creator>
  <cp:lastModifiedBy>Крошка Енот</cp:lastModifiedBy>
  <cp:revision>11</cp:revision>
  <dcterms:created xsi:type="dcterms:W3CDTF">2014-02-05T15:26:51Z</dcterms:created>
  <dcterms:modified xsi:type="dcterms:W3CDTF">2014-11-26T14:25:33Z</dcterms:modified>
</cp:coreProperties>
</file>