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2"/>
  </p:sldMasterIdLst>
  <p:notesMasterIdLst>
    <p:notesMasterId r:id="rId11"/>
  </p:notesMasterIdLst>
  <p:sldIdLst>
    <p:sldId id="265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20th Century Font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20th Century Font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20th Century Font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20th Century Font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20th Century Font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20th Century Font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20th Century Font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20th Century Font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20th Century Font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33CC33"/>
    <a:srgbClr val="FFFF00"/>
    <a:srgbClr val="0066FF"/>
    <a:srgbClr val="FFCCFF"/>
    <a:srgbClr val="BB640D"/>
    <a:srgbClr val="E47A10"/>
    <a:srgbClr val="EF8B13"/>
    <a:srgbClr val="F1925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51" autoAdjust="0"/>
    <p:restoredTop sz="94660"/>
  </p:normalViewPr>
  <p:slideViewPr>
    <p:cSldViewPr>
      <p:cViewPr varScale="1">
        <p:scale>
          <a:sx n="75" d="100"/>
          <a:sy n="75" d="100"/>
        </p:scale>
        <p:origin x="-126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3193C-AB42-41CF-A64C-FC40C543D6A7}" type="datetimeFigureOut">
              <a:rPr lang="en-GB" smtClean="0"/>
              <a:pPr/>
              <a:t>26/11/2014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0B0DDA-83E1-45E9-9EF5-5EF040596DD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37785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1713F-DB9B-41E6-810A-FC05276390C1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05609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038600"/>
            <a:ext cx="8534400" cy="552450"/>
          </a:xfrm>
        </p:spPr>
        <p:txBody>
          <a:bodyPr/>
          <a:lstStyle>
            <a:lvl1pPr algn="r">
              <a:defRPr sz="4800">
                <a:solidFill>
                  <a:schemeClr val="accent1">
                    <a:lumMod val="75000"/>
                  </a:schemeClr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648200"/>
            <a:ext cx="8534400" cy="381000"/>
          </a:xfrm>
        </p:spPr>
        <p:txBody>
          <a:bodyPr/>
          <a:lstStyle>
            <a:lvl1pPr marL="0" indent="0"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689725"/>
            <a:ext cx="2133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r>
              <a:rPr lang="en-US" smtClean="0"/>
              <a:t>yasamansamsami@gmail.com</a:t>
            </a:r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89725"/>
            <a:ext cx="2133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fld id="{3F154570-B8FB-47E2-862A-3604397354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yasamansamsami@gmail.com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1F1DCB-61A9-4E96-BFC1-919459E5D7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yasamansamsami@gmail.com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7D1812-116A-424F-88A4-572CA9C523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81000"/>
            <a:ext cx="2095500" cy="59436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6134100" cy="59436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yasamansamsami@gmail.com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A9A75-BB99-4AF6-970B-8CE28F5A2E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820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838200"/>
            <a:ext cx="41148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1148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61150"/>
            <a:ext cx="2133600" cy="1968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689725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yasamansamsami@gmail.com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</p:spPr>
        <p:txBody>
          <a:bodyPr/>
          <a:lstStyle>
            <a:lvl1pPr>
              <a:defRPr/>
            </a:lvl1pPr>
          </a:lstStyle>
          <a:p>
            <a:fld id="{BC030227-90DE-4E3A-A32B-1E1D28B853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81000" y="381000"/>
            <a:ext cx="83820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838200"/>
            <a:ext cx="41148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838200"/>
            <a:ext cx="41148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81000" y="3657600"/>
            <a:ext cx="41148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657600"/>
            <a:ext cx="41148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6661150"/>
            <a:ext cx="2133600" cy="1968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689725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yasamansamsami@gmail.com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</p:spPr>
        <p:txBody>
          <a:bodyPr/>
          <a:lstStyle>
            <a:lvl1pPr>
              <a:defRPr/>
            </a:lvl1pPr>
          </a:lstStyle>
          <a:p>
            <a:fld id="{0C636EDB-6235-425B-8D9F-D4696217BC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yasamansamsami@gmail.com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A0E926-3D4C-4F66-A6BE-1A5E7A80D3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381000"/>
            <a:ext cx="5715000" cy="457200"/>
          </a:xfrm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838200"/>
            <a:ext cx="5715000" cy="5486400"/>
          </a:xfrm>
          <a:effectLst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yasamansamsami@gmail.com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A0E926-3D4C-4F66-A6BE-1A5E7A80D3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n>
                  <a:solidFill>
                    <a:schemeClr val="bg1"/>
                  </a:solidFill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yasamansamsami@gmail.com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D32A38-50EE-4933-A749-FF0C719D1F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838200"/>
            <a:ext cx="41148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1148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yasamansamsami@gmail.com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6C235A-0796-497E-869A-856E023F31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yasamansamsami@gmail.com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D5F103-791B-4A62-9DE2-14541F4872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yasamansamsami@gmail.com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3DA46-0554-4F00-B38E-AF8C6AAA42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yasamansamsami@gmail.com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60A910-4054-4DB1-80F8-A97727FD92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yasamansamsami@gmail.com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8FC30A-D0F2-464A-B51C-5A8354B262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838200"/>
            <a:ext cx="8382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yasamansamsami@gmail.com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bg1"/>
                </a:solidFill>
                <a:latin typeface="+mn-lt"/>
              </a:defRPr>
            </a:lvl1pPr>
          </a:lstStyle>
          <a:p>
            <a:fld id="{581E448B-EEE7-4EC9-8225-B25982F11110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 spd="med">
    <p:fade thruBlk="1"/>
  </p:transition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>
              <a:lumMod val="75000"/>
            </a:schemeClr>
          </a:solidFill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200000"/>
        <a:defRPr sz="2400" b="1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200000"/>
        <a:defRPr sz="2000" b="1">
          <a:solidFill>
            <a:schemeClr val="accent1">
              <a:lumMod val="75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200000"/>
        <a:defRPr b="1">
          <a:solidFill>
            <a:schemeClr val="accent1">
              <a:lumMod val="75000"/>
            </a:schemeClr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accent1">
              <a:lumMod val="75000"/>
            </a:schemeClr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accent1">
              <a:lumMod val="75000"/>
            </a:schemeClr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Take Care!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By </a:t>
            </a:r>
            <a:r>
              <a:rPr lang="en-GB" dirty="0" err="1" smtClean="0"/>
              <a:t>Yasaman</a:t>
            </a:r>
            <a:r>
              <a:rPr lang="en-GB" dirty="0" smtClean="0"/>
              <a:t> </a:t>
            </a:r>
            <a:r>
              <a:rPr lang="en-GB" dirty="0" err="1" smtClean="0"/>
              <a:t>SamsamiRad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yasamansamsami@gmail.com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150804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7329" y="404664"/>
            <a:ext cx="3810000" cy="3810000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55577" y="692696"/>
            <a:ext cx="36724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Walking quickly is good for your heart. Take a bottle of water and remember to wear comfortable shoes.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54467" y="4331429"/>
            <a:ext cx="3155724" cy="2094612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yasamansamsami@gmail.com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4501377"/>
            <a:ext cx="1924664" cy="1924664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005828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356236"/>
            <a:ext cx="4738050" cy="3144772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508104" y="260648"/>
            <a:ext cx="30963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Practice yoga to learn breathing exercises and body postures. It is good for your body and mind.</a:t>
            </a:r>
            <a:endParaRPr lang="en-GB" sz="36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3676968"/>
            <a:ext cx="5544616" cy="27723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yasamansamsami@gmail.com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695633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2847" y="2391669"/>
            <a:ext cx="4783951" cy="36496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yasamansamsami@gmail.com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81767" y="404664"/>
            <a:ext cx="82261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Jump rope is great. You can jump rope by yourself or with friends.  It is good for your heart and muscles. </a:t>
            </a:r>
            <a:endParaRPr lang="en-GB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034243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2887201"/>
            <a:ext cx="4752528" cy="3154160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yasamansamsami@gmail.com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187624" y="764704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chemeClr val="bg1"/>
                </a:solidFill>
              </a:rPr>
              <a:t>You should warm up and stretch before you practice a sport. </a:t>
            </a:r>
            <a:endParaRPr lang="en-GB" sz="48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6861" y="2881156"/>
            <a:ext cx="2527547" cy="3160205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4088460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yasamansamsami@gmail.com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19672" y="535248"/>
            <a:ext cx="64087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</a:rPr>
              <a:t>You should wear </a:t>
            </a:r>
            <a:r>
              <a:rPr lang="en-GB" sz="4000" b="1" i="1" dirty="0">
                <a:solidFill>
                  <a:srgbClr val="660066"/>
                </a:solidFill>
              </a:rPr>
              <a:t>equipment</a:t>
            </a:r>
            <a:r>
              <a:rPr lang="en-GB" sz="4000" b="1" dirty="0"/>
              <a:t> </a:t>
            </a:r>
            <a:r>
              <a:rPr lang="en-GB" sz="4000" b="1" dirty="0">
                <a:solidFill>
                  <a:schemeClr val="bg1"/>
                </a:solidFill>
              </a:rPr>
              <a:t>to</a:t>
            </a:r>
            <a:r>
              <a:rPr lang="en-GB" sz="4000" b="1" dirty="0"/>
              <a:t> </a:t>
            </a:r>
            <a:r>
              <a:rPr lang="en-GB" sz="4000" b="1" dirty="0">
                <a:solidFill>
                  <a:schemeClr val="bg1"/>
                </a:solidFill>
              </a:rPr>
              <a:t>protect yourself. If you don’t, you could get hurt.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808" y="2855007"/>
            <a:ext cx="4248472" cy="3186354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47478" y="2855007"/>
            <a:ext cx="3186354" cy="3186354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6191922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8092" y="332656"/>
            <a:ext cx="4968875" cy="3313112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yasamansamsami@gmail.com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55133" y="404664"/>
            <a:ext cx="28803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Swimming in a pool or in the ocean is a lot of fun. Always swim with another person. Don’t forget to use your </a:t>
            </a:r>
            <a:r>
              <a:rPr lang="en-GB" sz="3600" b="1" i="1" dirty="0" smtClean="0">
                <a:solidFill>
                  <a:srgbClr val="660066"/>
                </a:solidFill>
              </a:rPr>
              <a:t>sunscreen</a:t>
            </a:r>
            <a:r>
              <a:rPr lang="en-GB" sz="3600" b="1" dirty="0" smtClean="0"/>
              <a:t> </a:t>
            </a:r>
            <a:r>
              <a:rPr lang="en-GB" sz="3600" b="1" dirty="0" smtClean="0">
                <a:solidFill>
                  <a:schemeClr val="bg1"/>
                </a:solidFill>
              </a:rPr>
              <a:t>on sunny days to protect yourself. </a:t>
            </a:r>
            <a:endParaRPr lang="en-GB" sz="36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3845533"/>
            <a:ext cx="2560953" cy="2560953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425233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924944"/>
            <a:ext cx="7772400" cy="1362075"/>
          </a:xfrm>
        </p:spPr>
        <p:txBody>
          <a:bodyPr/>
          <a:lstStyle/>
          <a:p>
            <a:pPr algn="ctr"/>
            <a:r>
              <a:rPr lang="en-GB" sz="5400" b="1" cap="none" dirty="0" smtClean="0">
                <a:solidFill>
                  <a:srgbClr val="FF0000"/>
                </a:solidFill>
              </a:rPr>
              <a:t>Take care of yourself.</a:t>
            </a:r>
            <a:endParaRPr lang="en-GB" sz="5400" b="1" cap="none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yasamansamsami@gmail.com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422608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_surf">
  <a:themeElements>
    <a:clrScheme name="dark_technology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ark_technology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rk_technolog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rk_technolog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rk_technolog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rk_technolog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rk_technolog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rk_technolog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k_technolog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k_technolog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k_technolog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k_technolog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k_technolog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k_technolog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A060868-CE76-41D8-BFC3-6D68FF5296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Summer surf design slides</Template>
  <TotalTime>21</TotalTime>
  <Words>145</Words>
  <Application>Microsoft Office PowerPoint</Application>
  <PresentationFormat>Экран (4:3)</PresentationFormat>
  <Paragraphs>18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summer_surf</vt:lpstr>
      <vt:lpstr>Take Care!</vt:lpstr>
      <vt:lpstr>Слайд 2</vt:lpstr>
      <vt:lpstr>Слайд 3</vt:lpstr>
      <vt:lpstr>Слайд 4</vt:lpstr>
      <vt:lpstr>Слайд 5</vt:lpstr>
      <vt:lpstr>Слайд 6</vt:lpstr>
      <vt:lpstr>Слайд 7</vt:lpstr>
      <vt:lpstr>Take care of yourself.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Summer Surf</dc:title>
  <dc:creator>mm</dc:creator>
  <cp:lastModifiedBy>Крошка Енот</cp:lastModifiedBy>
  <cp:revision>8</cp:revision>
  <dcterms:created xsi:type="dcterms:W3CDTF">2014-07-30T23:02:58Z</dcterms:created>
  <dcterms:modified xsi:type="dcterms:W3CDTF">2014-11-26T14:32:54Z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TC103368179990</vt:lpwstr>
  </property>
</Properties>
</file>