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2"/>
  </p:sldMasterIdLst>
  <p:notesMasterIdLst>
    <p:notesMasterId r:id="rId17"/>
  </p:notesMasterIdLst>
  <p:handoutMasterIdLst>
    <p:handoutMasterId r:id="rId18"/>
  </p:handoutMasterIdLst>
  <p:sldIdLst>
    <p:sldId id="269" r:id="rId3"/>
    <p:sldId id="275" r:id="rId4"/>
    <p:sldId id="276" r:id="rId5"/>
    <p:sldId id="277" r:id="rId6"/>
    <p:sldId id="278" r:id="rId7"/>
    <p:sldId id="279" r:id="rId8"/>
    <p:sldId id="268" r:id="rId9"/>
    <p:sldId id="270" r:id="rId10"/>
    <p:sldId id="271" r:id="rId11"/>
    <p:sldId id="272" r:id="rId12"/>
    <p:sldId id="273" r:id="rId13"/>
    <p:sldId id="280" r:id="rId14"/>
    <p:sldId id="281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CCFFCC"/>
    <a:srgbClr val="FFFFCC"/>
    <a:srgbClr val="FF66CC"/>
    <a:srgbClr val="CC0066"/>
    <a:srgbClr val="CC3300"/>
    <a:srgbClr val="FFFF99"/>
    <a:srgbClr val="5E1D10"/>
    <a:srgbClr val="4D4D4D"/>
    <a:srgbClr val="B0A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>
      <p:cViewPr varScale="1">
        <p:scale>
          <a:sx n="75" d="100"/>
          <a:sy n="75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5567AD-DE03-4642-806A-BBF4A29B19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16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2C5B4-B690-4256-A0E0-8D5EDCA1F1F7}" type="datetimeFigureOut">
              <a:rPr lang="en-GB" smtClean="0"/>
              <a:pPr/>
              <a:t>26/11/2014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0CBCD-18E5-44C1-85E3-4889C8CC4C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406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CBCD-18E5-44C1-85E3-4889C8CC4C6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850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CBCD-18E5-44C1-85E3-4889C8CC4C6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369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CBCD-18E5-44C1-85E3-4889C8CC4C6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838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0" y="5105400"/>
            <a:ext cx="3962400" cy="838200"/>
          </a:xfrm>
        </p:spPr>
        <p:txBody>
          <a:bodyPr anchor="b" anchorCtr="0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943600"/>
            <a:ext cx="3962400" cy="6096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50657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612775"/>
            <a:ext cx="50657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50657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52900" y="381000"/>
            <a:ext cx="1257300" cy="6172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3619500" cy="6172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0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241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2438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0"/>
            <a:ext cx="2438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502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  <a:p>
            <a:pPr lvl="1"/>
            <a:r>
              <a:rPr lang="en-US" dirty="0" smtClean="0"/>
              <a:t>Your Subtopics</a:t>
            </a:r>
          </a:p>
          <a:p>
            <a:pPr lvl="2"/>
            <a:r>
              <a:rPr lang="en-US" dirty="0" smtClean="0"/>
              <a:t>Your Subtopics</a:t>
            </a:r>
          </a:p>
          <a:p>
            <a:pPr lvl="3"/>
            <a:r>
              <a:rPr lang="en-US" dirty="0" smtClean="0"/>
              <a:t>Your Subtopics</a:t>
            </a:r>
          </a:p>
          <a:p>
            <a:pPr lvl="4"/>
            <a:r>
              <a:rPr lang="en-US" dirty="0" smtClean="0"/>
              <a:t>Your Subtopics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4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Unit 4/ Take Care</a:t>
            </a:r>
            <a:endParaRPr lang="en-US" sz="2800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By </a:t>
            </a:r>
            <a:r>
              <a:rPr lang="en-US" sz="2400" dirty="0" err="1" smtClean="0"/>
              <a:t>Yasaman</a:t>
            </a:r>
            <a:r>
              <a:rPr lang="en-US" sz="2400" dirty="0" smtClean="0"/>
              <a:t> </a:t>
            </a:r>
            <a:r>
              <a:rPr lang="en-US" sz="2400" dirty="0" err="1" smtClean="0"/>
              <a:t>Samsami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2922" y="188640"/>
            <a:ext cx="1798677" cy="1728192"/>
          </a:xfrm>
          <a:prstGeom prst="rect">
            <a:avLst/>
          </a:prstGeom>
          <a:effectLst>
            <a:outerShdw blurRad="457200" dist="76200" dir="26400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5898">
            <a:off x="5192434" y="2386805"/>
            <a:ext cx="5065712" cy="566738"/>
          </a:xfrm>
        </p:spPr>
        <p:txBody>
          <a:bodyPr/>
          <a:lstStyle/>
          <a:p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</a:rPr>
              <a:t>I have a bad cold.</a:t>
            </a:r>
            <a:endParaRPr lang="en-GB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3" r="894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157192"/>
            <a:ext cx="5065712" cy="804862"/>
          </a:xfrm>
        </p:spPr>
        <p:txBody>
          <a:bodyPr/>
          <a:lstStyle/>
          <a:p>
            <a:r>
              <a:rPr lang="en-GB" sz="3200" b="1" dirty="0" smtClean="0"/>
              <a:t>You should drink lots of water and rest in your bed.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xmlns="" val="3041977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469315">
            <a:off x="5140802" y="2561854"/>
            <a:ext cx="5065712" cy="566738"/>
          </a:xfrm>
        </p:spPr>
        <p:txBody>
          <a:bodyPr/>
          <a:lstStyle/>
          <a:p>
            <a:r>
              <a:rPr lang="en-GB" sz="3600" dirty="0" smtClean="0">
                <a:solidFill>
                  <a:schemeClr val="bg2">
                    <a:lumMod val="75000"/>
                  </a:schemeClr>
                </a:solidFill>
              </a:rPr>
              <a:t>I have a </a:t>
            </a:r>
            <a:r>
              <a:rPr lang="en-GB" sz="3600" dirty="0" err="1" smtClean="0">
                <a:solidFill>
                  <a:schemeClr val="bg2">
                    <a:lumMod val="75000"/>
                  </a:schemeClr>
                </a:solidFill>
              </a:rPr>
              <a:t>stomachache</a:t>
            </a:r>
            <a:r>
              <a:rPr lang="en-GB" sz="36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endParaRPr lang="en-GB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01" b="580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157192"/>
            <a:ext cx="5065712" cy="804862"/>
          </a:xfrm>
        </p:spPr>
        <p:txBody>
          <a:bodyPr/>
          <a:lstStyle/>
          <a:p>
            <a:r>
              <a:rPr lang="en-GB" sz="3200" b="1" dirty="0" smtClean="0"/>
              <a:t>You should drink some tea.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xmlns="" val="1700768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1340768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70C0"/>
                </a:solidFill>
                <a:latin typeface="Colonna MT" panose="04020805060202030203" pitchFamily="82" charset="0"/>
              </a:rPr>
              <a:t>What should we do if we have a bad cold?</a:t>
            </a:r>
            <a:endParaRPr lang="en-GB" sz="4800" b="1" dirty="0">
              <a:solidFill>
                <a:srgbClr val="0070C0"/>
              </a:solidFill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680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70C0"/>
                </a:solidFill>
                <a:latin typeface="Colonna MT" panose="04020805060202030203" pitchFamily="82" charset="0"/>
              </a:rPr>
              <a:t>What should we do if we have a headache?</a:t>
            </a:r>
            <a:endParaRPr lang="en-GB" sz="4800" b="1" dirty="0">
              <a:solidFill>
                <a:srgbClr val="0070C0"/>
              </a:solidFill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734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84" y="2348880"/>
            <a:ext cx="7772400" cy="1362075"/>
          </a:xfrm>
        </p:spPr>
        <p:txBody>
          <a:bodyPr/>
          <a:lstStyle/>
          <a:p>
            <a:pPr algn="ctr"/>
            <a:r>
              <a:rPr lang="en-GB" sz="6000" dirty="0" smtClean="0"/>
              <a:t>Take care &amp;</a:t>
            </a:r>
            <a:br>
              <a:rPr lang="en-GB" sz="6000" dirty="0" smtClean="0"/>
            </a:br>
            <a:r>
              <a:rPr lang="en-GB" sz="6000" dirty="0" smtClean="0"/>
              <a:t> good luck!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xmlns="" val="1433133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1236697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Do you use a </a:t>
            </a:r>
            <a:r>
              <a:rPr lang="en-GB" sz="4800" b="1" dirty="0" smtClean="0">
                <a:solidFill>
                  <a:srgbClr val="FF66CC"/>
                </a:solidFill>
                <a:latin typeface="+mj-lt"/>
              </a:rPr>
              <a:t>helmet</a:t>
            </a:r>
            <a:r>
              <a:rPr lang="en-GB" sz="48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?</a:t>
            </a:r>
            <a:endParaRPr lang="en-GB" sz="4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9565" y="2996952"/>
            <a:ext cx="2428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When?</a:t>
            </a:r>
            <a:endParaRPr lang="en-GB" sz="48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958609"/>
            <a:ext cx="3456384" cy="2840325"/>
          </a:xfrm>
        </p:spPr>
      </p:pic>
    </p:spTree>
    <p:extLst>
      <p:ext uri="{BB962C8B-B14F-4D97-AF65-F5344CB8AC3E}">
        <p14:creationId xmlns:p14="http://schemas.microsoft.com/office/powerpoint/2010/main" xmlns="" val="1712292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614284"/>
            <a:ext cx="3323446" cy="2160240"/>
          </a:xfrm>
        </p:spPr>
      </p:pic>
      <p:sp>
        <p:nvSpPr>
          <p:cNvPr id="6" name="TextBox 5"/>
          <p:cNvSpPr txBox="1"/>
          <p:nvPr/>
        </p:nvSpPr>
        <p:spPr>
          <a:xfrm>
            <a:off x="539552" y="1124744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Do you use sunglasses?</a:t>
            </a:r>
            <a:endParaRPr lang="en-GB" sz="4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5569" y="3102059"/>
            <a:ext cx="2428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When?</a:t>
            </a:r>
            <a:endParaRPr lang="en-GB" sz="4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943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340768"/>
            <a:ext cx="3135977" cy="2407889"/>
          </a:xfrm>
        </p:spPr>
      </p:pic>
      <p:sp>
        <p:nvSpPr>
          <p:cNvPr id="6" name="TextBox 5"/>
          <p:cNvSpPr txBox="1"/>
          <p:nvPr/>
        </p:nvSpPr>
        <p:spPr>
          <a:xfrm>
            <a:off x="1115616" y="1390550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When do we use tissues? </a:t>
            </a:r>
            <a:endParaRPr lang="en-GB" sz="4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356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196752"/>
            <a:ext cx="30480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340768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When do we use </a:t>
            </a:r>
            <a:r>
              <a:rPr lang="en-GB" sz="4800" b="1" dirty="0" smtClean="0">
                <a:solidFill>
                  <a:srgbClr val="FF66CC"/>
                </a:solidFill>
                <a:latin typeface="+mj-lt"/>
              </a:rPr>
              <a:t>sunscreen</a:t>
            </a:r>
            <a:r>
              <a:rPr lang="en-GB" sz="48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?</a:t>
            </a:r>
            <a:endParaRPr lang="en-GB" sz="4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3609" y="3649092"/>
            <a:ext cx="1984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Why?</a:t>
            </a:r>
            <a:endParaRPr lang="en-GB" sz="4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608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55576" y="2564904"/>
            <a:ext cx="7772400" cy="1500187"/>
          </a:xfrm>
          <a:solidFill>
            <a:srgbClr val="CCFFCC"/>
          </a:solidFill>
          <a:ln>
            <a:solidFill>
              <a:srgbClr val="00CC66"/>
            </a:solidFill>
          </a:ln>
        </p:spPr>
        <p:txBody>
          <a:bodyPr/>
          <a:lstStyle/>
          <a:p>
            <a:pPr algn="ctr"/>
            <a:r>
              <a:rPr lang="en-GB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you do when you have a problem?</a:t>
            </a:r>
            <a:endParaRPr lang="en-GB" sz="4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242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 rot="3179209">
            <a:off x="6156744" y="695325"/>
            <a:ext cx="4327086" cy="3240360"/>
          </a:xfrm>
        </p:spPr>
        <p:txBody>
          <a:bodyPr/>
          <a:lstStyle/>
          <a:p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</a:rPr>
              <a:t>I have a toothache. </a:t>
            </a:r>
            <a:endParaRPr lang="en-US" sz="4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27" r="8727"/>
          <a:stretch>
            <a:fillRect/>
          </a:stretch>
        </p:blipFill>
        <p:spPr/>
      </p:pic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018434"/>
            <a:ext cx="5065712" cy="1360168"/>
          </a:xfrm>
        </p:spPr>
        <p:txBody>
          <a:bodyPr/>
          <a:lstStyle/>
          <a:p>
            <a:r>
              <a:rPr lang="en-US" sz="3600" b="1" dirty="0" smtClean="0"/>
              <a:t>You should go to the dentist.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3323372">
            <a:off x="4968098" y="2823963"/>
            <a:ext cx="5065712" cy="566738"/>
          </a:xfrm>
        </p:spPr>
        <p:txBody>
          <a:bodyPr/>
          <a:lstStyle/>
          <a:p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</a:rPr>
              <a:t>I have a headache.</a:t>
            </a:r>
            <a:endParaRPr lang="en-GB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37" b="643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181" y="5085184"/>
            <a:ext cx="5065712" cy="1152128"/>
          </a:xfrm>
        </p:spPr>
        <p:txBody>
          <a:bodyPr/>
          <a:lstStyle/>
          <a:p>
            <a:r>
              <a:rPr lang="en-GB" sz="3200" b="1" dirty="0" smtClean="0"/>
              <a:t>You should take some aspirin.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xmlns="" val="4141915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757453">
            <a:off x="4939760" y="2210979"/>
            <a:ext cx="5065712" cy="566738"/>
          </a:xfrm>
        </p:spPr>
        <p:txBody>
          <a:bodyPr/>
          <a:lstStyle/>
          <a:p>
            <a:r>
              <a:rPr lang="en-GB" sz="3600" dirty="0" smtClean="0">
                <a:solidFill>
                  <a:schemeClr val="bg2">
                    <a:lumMod val="75000"/>
                  </a:schemeClr>
                </a:solidFill>
              </a:rPr>
              <a:t>I have an earache.</a:t>
            </a:r>
            <a:endParaRPr lang="en-GB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" b="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810" y="5085184"/>
            <a:ext cx="5065712" cy="804862"/>
          </a:xfrm>
        </p:spPr>
        <p:txBody>
          <a:bodyPr/>
          <a:lstStyle/>
          <a:p>
            <a:r>
              <a:rPr lang="en-GB" sz="3200" b="1" dirty="0" smtClean="0"/>
              <a:t>You should go to the doctor.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00756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medical_professional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stom Design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128FB1-5E74-4D12-B845-3FC291D5AC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professionals design template</Template>
  <TotalTime>84</TotalTime>
  <Words>138</Words>
  <Application>Microsoft Office PowerPoint</Application>
  <PresentationFormat>Экран (4:3)</PresentationFormat>
  <Paragraphs>26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medical_professionals</vt:lpstr>
      <vt:lpstr>Unit 4/ Take Care</vt:lpstr>
      <vt:lpstr>Слайд 2</vt:lpstr>
      <vt:lpstr>Слайд 3</vt:lpstr>
      <vt:lpstr>Слайд 4</vt:lpstr>
      <vt:lpstr>Слайд 5</vt:lpstr>
      <vt:lpstr>Слайд 6</vt:lpstr>
      <vt:lpstr>I have a toothache. </vt:lpstr>
      <vt:lpstr>I have a headache.</vt:lpstr>
      <vt:lpstr>I have an earache.</vt:lpstr>
      <vt:lpstr>I have a bad cold.</vt:lpstr>
      <vt:lpstr>I have a stomachache. </vt:lpstr>
      <vt:lpstr>Слайд 12</vt:lpstr>
      <vt:lpstr>Слайд 13</vt:lpstr>
      <vt:lpstr>Take care &amp;  good luck!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PROFESSIONALS</dc:title>
  <dc:creator>mm</dc:creator>
  <cp:lastModifiedBy>Крошка Енот</cp:lastModifiedBy>
  <cp:revision>20</cp:revision>
  <dcterms:created xsi:type="dcterms:W3CDTF">2014-07-25T07:29:48Z</dcterms:created>
  <dcterms:modified xsi:type="dcterms:W3CDTF">2014-11-26T14:31:46Z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TC103368029990</vt:lpwstr>
  </property>
</Properties>
</file>