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86" r:id="rId4"/>
    <p:sldId id="269" r:id="rId5"/>
    <p:sldId id="273" r:id="rId6"/>
    <p:sldId id="257" r:id="rId7"/>
    <p:sldId id="265" r:id="rId8"/>
    <p:sldId id="274" r:id="rId9"/>
    <p:sldId id="270" r:id="rId10"/>
    <p:sldId id="262" r:id="rId11"/>
    <p:sldId id="275" r:id="rId12"/>
    <p:sldId id="276" r:id="rId13"/>
    <p:sldId id="258" r:id="rId14"/>
    <p:sldId id="285" r:id="rId15"/>
    <p:sldId id="271" r:id="rId16"/>
    <p:sldId id="264" r:id="rId17"/>
    <p:sldId id="278" r:id="rId18"/>
    <p:sldId id="279" r:id="rId19"/>
    <p:sldId id="266" r:id="rId20"/>
    <p:sldId id="284" r:id="rId21"/>
    <p:sldId id="280" r:id="rId22"/>
    <p:sldId id="272" r:id="rId23"/>
    <p:sldId id="267" r:id="rId24"/>
    <p:sldId id="281" r:id="rId25"/>
    <p:sldId id="282" r:id="rId26"/>
    <p:sldId id="256" r:id="rId27"/>
    <p:sldId id="283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205"/>
    <a:srgbClr val="7D3509"/>
    <a:srgbClr val="C71709"/>
    <a:srgbClr val="C808A3"/>
    <a:srgbClr val="C75DC2"/>
    <a:srgbClr val="551C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701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9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0542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42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27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341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550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18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086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699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4005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D01365-0F7B-49E9-9715-B90DBFF0F54E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6E7AF01-8A0D-4181-A6C5-0A83D74FEC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5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ami_lahiji@yahoo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Seasons, Weather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S. Pourlahiji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3900" y="54864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072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6990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S</a:t>
            </a:r>
            <a:r>
              <a:rPr lang="en-US" sz="13800" dirty="0" smtClean="0">
                <a:solidFill>
                  <a:srgbClr val="C808A3"/>
                </a:solidFill>
              </a:rPr>
              <a:t>u</a:t>
            </a:r>
            <a:r>
              <a:rPr lang="en-US" sz="13800" dirty="0" smtClean="0">
                <a:solidFill>
                  <a:srgbClr val="FFC000"/>
                </a:solidFill>
              </a:rPr>
              <a:t>m</a:t>
            </a:r>
            <a:r>
              <a:rPr lang="en-US" sz="13800" dirty="0" smtClean="0">
                <a:solidFill>
                  <a:srgbClr val="FF0000"/>
                </a:solidFill>
              </a:rPr>
              <a:t>m</a:t>
            </a:r>
            <a:r>
              <a:rPr lang="en-US" sz="13800" dirty="0" smtClean="0">
                <a:solidFill>
                  <a:srgbClr val="C71709"/>
                </a:solidFill>
              </a:rPr>
              <a:t>e</a:t>
            </a:r>
            <a:r>
              <a:rPr lang="en-US" sz="13800" dirty="0" smtClean="0">
                <a:solidFill>
                  <a:srgbClr val="00B050"/>
                </a:solidFill>
              </a:rPr>
              <a:t>r</a:t>
            </a:r>
            <a:endParaRPr lang="en-US" sz="13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28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How’s the weather?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30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Sunny and 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264" y="2322512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771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1" r="48422" b="190"/>
          <a:stretch/>
        </p:blipFill>
        <p:spPr>
          <a:xfrm>
            <a:off x="4850701" y="1778000"/>
            <a:ext cx="1461199" cy="44031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75100" y="1955800"/>
            <a:ext cx="12700" cy="411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143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Which season is it?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266836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94716"/>
            <a:ext cx="9720072" cy="1499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857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smtClean="0">
                <a:solidFill>
                  <a:srgbClr val="FF0000"/>
                </a:solidFill>
              </a:rPr>
              <a:t>A</a:t>
            </a:r>
            <a:r>
              <a:rPr lang="en-US" sz="13800" smtClean="0">
                <a:solidFill>
                  <a:srgbClr val="FB9205"/>
                </a:solidFill>
              </a:rPr>
              <a:t>u</a:t>
            </a:r>
            <a:r>
              <a:rPr lang="en-US" sz="13800" smtClean="0">
                <a:solidFill>
                  <a:srgbClr val="7D3509"/>
                </a:solidFill>
              </a:rPr>
              <a:t>t</a:t>
            </a:r>
            <a:r>
              <a:rPr lang="en-US" sz="13800" smtClean="0">
                <a:solidFill>
                  <a:srgbClr val="C00000"/>
                </a:solidFill>
              </a:rPr>
              <a:t>u</a:t>
            </a:r>
            <a:r>
              <a:rPr lang="en-US" sz="13800" smtClean="0">
                <a:solidFill>
                  <a:srgbClr val="7D3509"/>
                </a:solidFill>
              </a:rPr>
              <a:t>m</a:t>
            </a:r>
            <a:r>
              <a:rPr lang="en-US" sz="13800" smtClean="0">
                <a:solidFill>
                  <a:srgbClr val="C00000"/>
                </a:solidFill>
              </a:rPr>
              <a:t>n</a:t>
            </a:r>
            <a:endParaRPr 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161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How’s the weather?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31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Rainy and cold.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174" y="2133208"/>
            <a:ext cx="7649979" cy="47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33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</a:rPr>
              <a:t>Which season is it?</a:t>
            </a:r>
            <a:endParaRPr lang="en-US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525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windy.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2084832"/>
            <a:ext cx="6616700" cy="47117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625" y="3705225"/>
            <a:ext cx="3333750" cy="28003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6659">
            <a:off x="5884322" y="182381"/>
            <a:ext cx="4092093" cy="2984500"/>
          </a:xfrm>
        </p:spPr>
      </p:pic>
    </p:spTree>
    <p:extLst>
      <p:ext uri="{BB962C8B-B14F-4D97-AF65-F5344CB8AC3E}">
        <p14:creationId xmlns:p14="http://schemas.microsoft.com/office/powerpoint/2010/main" xmlns="" val="3052773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temperature is </a:t>
            </a:r>
            <a:r>
              <a:rPr lang="en-US" dirty="0" smtClean="0">
                <a:solidFill>
                  <a:srgbClr val="00B0F0"/>
                </a:solidFill>
              </a:rPr>
              <a:t>lowering </a:t>
            </a:r>
            <a:r>
              <a:rPr lang="en-US" dirty="0" smtClean="0"/>
              <a:t>in autumn</a:t>
            </a:r>
            <a:r>
              <a:rPr lang="en-US" dirty="0"/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3102" y="2263515"/>
            <a:ext cx="14990" cy="39124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470" y="1753849"/>
            <a:ext cx="1632077" cy="46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154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Which season is it?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840980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957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00B0F0"/>
                </a:solidFill>
              </a:rPr>
              <a:t>W</a:t>
            </a:r>
            <a:r>
              <a:rPr lang="en-US" sz="138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3800" dirty="0" smtClean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US" sz="138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3800" dirty="0" smtClean="0">
                <a:solidFill>
                  <a:srgbClr val="002060"/>
                </a:solidFill>
              </a:rPr>
              <a:t>r</a:t>
            </a:r>
            <a:r>
              <a:rPr lang="en-US" sz="13800" dirty="0" smtClean="0">
                <a:solidFill>
                  <a:srgbClr val="FF0000"/>
                </a:solidFill>
              </a:rPr>
              <a:t> </a:t>
            </a:r>
            <a:endParaRPr 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180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How’s the weather?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987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Snowy and very very cold.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4294967295"/>
          </p:nvPr>
        </p:nvSpPr>
        <p:spPr>
          <a:xfrm>
            <a:off x="8991600" y="4959350"/>
            <a:ext cx="3200400" cy="14636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5000" cap="all" spc="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endParaRPr lang="en-US" sz="5000" cap="all" spc="1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924" y="2084832"/>
            <a:ext cx="6413683" cy="48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11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911" y="0"/>
            <a:ext cx="3958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823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Sami_lahiji@yahoo.com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54737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0281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99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solidFill>
                  <a:srgbClr val="7030A0"/>
                </a:solidFill>
              </a:rPr>
              <a:t>S</a:t>
            </a:r>
            <a:r>
              <a:rPr lang="en-US" sz="13800" dirty="0" smtClean="0">
                <a:solidFill>
                  <a:srgbClr val="002060"/>
                </a:solidFill>
              </a:rPr>
              <a:t>p</a:t>
            </a:r>
            <a:r>
              <a:rPr lang="en-US" sz="13800" dirty="0" smtClean="0">
                <a:solidFill>
                  <a:srgbClr val="C808A3"/>
                </a:solidFill>
              </a:rPr>
              <a:t>r</a:t>
            </a:r>
            <a:r>
              <a:rPr lang="en-US" sz="13800" dirty="0" smtClean="0">
                <a:solidFill>
                  <a:srgbClr val="C75DC2"/>
                </a:solidFill>
              </a:rPr>
              <a:t>i</a:t>
            </a:r>
            <a:r>
              <a:rPr lang="en-US" sz="13800" dirty="0" smtClean="0">
                <a:solidFill>
                  <a:srgbClr val="00B050"/>
                </a:solidFill>
              </a:rPr>
              <a:t>n</a:t>
            </a:r>
            <a:r>
              <a:rPr lang="en-US" sz="13800" dirty="0" smtClean="0">
                <a:solidFill>
                  <a:schemeClr val="accent3">
                    <a:lumMod val="75000"/>
                  </a:schemeClr>
                </a:solidFill>
              </a:rPr>
              <a:t>g</a:t>
            </a:r>
            <a:endParaRPr lang="en-US" sz="13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72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2060"/>
                </a:solidFill>
              </a:rPr>
              <a:t>How’s the weather?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16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It’s Rainy.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958" y="2540571"/>
            <a:ext cx="6990412" cy="4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315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It’s Sunny and warm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476" y="2668772"/>
            <a:ext cx="6702765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37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temperature is </a:t>
            </a:r>
            <a:r>
              <a:rPr lang="en-US" dirty="0" smtClean="0">
                <a:solidFill>
                  <a:srgbClr val="FF0000"/>
                </a:solidFill>
              </a:rPr>
              <a:t>rising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in spring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866" y="1981200"/>
            <a:ext cx="4876800" cy="4876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799226" y="4062334"/>
            <a:ext cx="14990" cy="2338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6280879"/>
            <a:ext cx="1783830" cy="577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0594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12" y="2630773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Which season is it?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204289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</TotalTime>
  <Words>94</Words>
  <Application>Microsoft Office PowerPoint</Application>
  <PresentationFormat>Произвольный</PresentationFormat>
  <Paragraphs>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Integral</vt:lpstr>
      <vt:lpstr>Seasons, Weather</vt:lpstr>
      <vt:lpstr>Слайд 2</vt:lpstr>
      <vt:lpstr>Слайд 3</vt:lpstr>
      <vt:lpstr>Слайд 4</vt:lpstr>
      <vt:lpstr>Слайд 5</vt:lpstr>
      <vt:lpstr>It’s Rainy.</vt:lpstr>
      <vt:lpstr>It’s Sunny and warm</vt:lpstr>
      <vt:lpstr>The temperature is rising in spring</vt:lpstr>
      <vt:lpstr>Слайд 9</vt:lpstr>
      <vt:lpstr>Слайд 10</vt:lpstr>
      <vt:lpstr>Слайд 11</vt:lpstr>
      <vt:lpstr>Слайд 12</vt:lpstr>
      <vt:lpstr>It’s Sunny and hot</vt:lpstr>
      <vt:lpstr>Слайд 14</vt:lpstr>
      <vt:lpstr>Слайд 15</vt:lpstr>
      <vt:lpstr>Слайд 16</vt:lpstr>
      <vt:lpstr>Слайд 17</vt:lpstr>
      <vt:lpstr>Слайд 18</vt:lpstr>
      <vt:lpstr>It’s Rainy and cold.</vt:lpstr>
      <vt:lpstr>It’s windy.</vt:lpstr>
      <vt:lpstr>The temperature is lowering in autumn.</vt:lpstr>
      <vt:lpstr>Слайд 22</vt:lpstr>
      <vt:lpstr>Слайд 23</vt:lpstr>
      <vt:lpstr>Слайд 24</vt:lpstr>
      <vt:lpstr>Слайд 25</vt:lpstr>
      <vt:lpstr>It’s Snowy and very very cold. </vt:lpstr>
      <vt:lpstr>Слайд 27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sami-vaio</dc:creator>
  <cp:lastModifiedBy>Крошка Енот</cp:lastModifiedBy>
  <cp:revision>31</cp:revision>
  <dcterms:created xsi:type="dcterms:W3CDTF">2013-02-11T08:52:48Z</dcterms:created>
  <dcterms:modified xsi:type="dcterms:W3CDTF">2014-11-13T14:42:30Z</dcterms:modified>
</cp:coreProperties>
</file>