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590" autoAdjust="0"/>
  </p:normalViewPr>
  <p:slideViewPr>
    <p:cSldViewPr>
      <p:cViewPr>
        <p:scale>
          <a:sx n="100" d="100"/>
          <a:sy n="100" d="100"/>
        </p:scale>
        <p:origin x="-510" y="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4396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0187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448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4518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1322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0591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1280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7303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9597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9306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8313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DB0D1-33EF-4C3F-A714-2A1B24669869}" type="datetimeFigureOut">
              <a:rPr lang="en-GB" smtClean="0"/>
              <a:pPr/>
              <a:t>10/01/2015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28C56-A878-46CE-91E6-60F697831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3535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577" t="10385" r="24207" b="4231"/>
          <a:stretch/>
        </p:blipFill>
        <p:spPr bwMode="auto">
          <a:xfrm>
            <a:off x="899592" y="0"/>
            <a:ext cx="7272808" cy="6686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39752" y="404664"/>
            <a:ext cx="17281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Name the family relationships </a:t>
            </a:r>
          </a:p>
          <a:p>
            <a:r>
              <a:rPr lang="en-GB" dirty="0" smtClean="0"/>
              <a:t>in the </a:t>
            </a:r>
          </a:p>
          <a:p>
            <a:r>
              <a:rPr lang="en-GB" dirty="0" smtClean="0"/>
              <a:t>Royal Family. </a:t>
            </a:r>
          </a:p>
          <a:p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580112" y="215355"/>
            <a:ext cx="250110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Royal </a:t>
            </a:r>
          </a:p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Family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Tree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5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en-GB" sz="1400" b="1" dirty="0" smtClean="0">
                <a:latin typeface="Aharoni" pitchFamily="2" charset="-79"/>
                <a:cs typeface="Aharoni" pitchFamily="2" charset="-79"/>
              </a:rPr>
              <a:t>Royal Family Tree </a:t>
            </a:r>
            <a:br>
              <a:rPr lang="en-GB" sz="1400" b="1" dirty="0" smtClean="0">
                <a:latin typeface="Aharoni" pitchFamily="2" charset="-79"/>
                <a:cs typeface="Aharoni" pitchFamily="2" charset="-79"/>
              </a:rPr>
            </a:br>
            <a:r>
              <a:rPr lang="en-GB" sz="1400" b="1" dirty="0" smtClean="0">
                <a:latin typeface="Aharoni" pitchFamily="2" charset="-79"/>
                <a:cs typeface="Aharoni" pitchFamily="2" charset="-79"/>
              </a:rPr>
              <a:t> Read HELP first and complete the exercise</a:t>
            </a:r>
            <a:endParaRPr lang="en-GB" sz="1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908720"/>
            <a:ext cx="4038600" cy="5217443"/>
          </a:xfrm>
        </p:spPr>
        <p:txBody>
          <a:bodyPr>
            <a:normAutofit fontScale="92500"/>
          </a:bodyPr>
          <a:lstStyle/>
          <a:p>
            <a:pPr indent="-228600" algn="just">
              <a:lnSpc>
                <a:spcPct val="200000"/>
              </a:lnSpc>
              <a:buAutoNum type="arabicPeriod"/>
            </a:pPr>
            <a:r>
              <a:rPr lang="en-GB" sz="1200" dirty="0" smtClean="0"/>
              <a:t>Prince Philip and Queen Elizabeth are </a:t>
            </a:r>
            <a:r>
              <a:rPr lang="en-GB" sz="1200" b="1" dirty="0" smtClean="0"/>
              <a:t>married </a:t>
            </a:r>
            <a:r>
              <a:rPr lang="en-GB" sz="1200" dirty="0" smtClean="0"/>
              <a:t>they are 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h______________ and w________________.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2. Prince Philip and Queen Elizabeth have four ____________________. One ___________________ and three ____________.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3. Queen Elizabeth is Prince Charles’ _______________________.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4. Prince Philip is Princess Anne’s _________________________.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5. Prince Charles and Price Edward are _____________________.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6. Prince Andrew and Princess Anne are ___________________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and _________________, they </a:t>
            </a:r>
            <a:r>
              <a:rPr lang="en-GB" sz="1200" smtClean="0"/>
              <a:t>are </a:t>
            </a:r>
            <a:r>
              <a:rPr lang="en-GB" sz="1200" b="1" smtClean="0"/>
              <a:t>______________________.</a:t>
            </a:r>
            <a:endParaRPr lang="en-GB" sz="1200" b="1" dirty="0" smtClean="0"/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7. Queen Elizabeth is Prince William and Prince Harry‘s ____________________. 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8. Prince Philip is Princess Beatrice and Princess Eugenie ______________________.</a:t>
            </a:r>
          </a:p>
          <a:p>
            <a:pPr marL="114300" indent="0" algn="just">
              <a:lnSpc>
                <a:spcPct val="200000"/>
              </a:lnSpc>
              <a:buNone/>
            </a:pPr>
            <a:endParaRPr lang="en-GB" sz="1200" dirty="0" smtClean="0"/>
          </a:p>
          <a:p>
            <a:pPr marL="114300" indent="0" algn="just">
              <a:lnSpc>
                <a:spcPct val="200000"/>
              </a:lnSpc>
              <a:buNone/>
            </a:pPr>
            <a:endParaRPr lang="en-GB" sz="1200" dirty="0" smtClean="0"/>
          </a:p>
          <a:p>
            <a:pPr marL="114300" indent="0" algn="just">
              <a:lnSpc>
                <a:spcPct val="200000"/>
              </a:lnSpc>
              <a:buNone/>
            </a:pPr>
            <a:endParaRPr lang="en-GB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217443"/>
          </a:xfrm>
        </p:spPr>
        <p:txBody>
          <a:bodyPr>
            <a:normAutofit fontScale="92500"/>
          </a:bodyPr>
          <a:lstStyle/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9. Prince George, </a:t>
            </a:r>
            <a:r>
              <a:rPr lang="en-GB" sz="1200" dirty="0" err="1" smtClean="0"/>
              <a:t>Sawannah</a:t>
            </a:r>
            <a:r>
              <a:rPr lang="en-GB" sz="1200" dirty="0" smtClean="0"/>
              <a:t> Phillips and Isla Phillips are Queen Elizabeth and Prince Phillip’s ____________________________.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10. Prince Edward is Prince Harry’s ____________________.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11. Prince William, Princess Eugenie and Lady Louise are ____________________. </a:t>
            </a:r>
          </a:p>
          <a:p>
            <a:pPr marL="114300" indent="0" algn="just">
              <a:lnSpc>
                <a:spcPct val="200000"/>
              </a:lnSpc>
              <a:buNone/>
            </a:pPr>
            <a:r>
              <a:rPr lang="en-GB" sz="1200" dirty="0" smtClean="0"/>
              <a:t>12. James and Lady Louise are  _________________________.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r>
              <a:rPr lang="en-GB" sz="1200" b="1" dirty="0" smtClean="0">
                <a:solidFill>
                  <a:srgbClr val="FF0000"/>
                </a:solidFill>
              </a:rPr>
              <a:t>HELP!</a:t>
            </a:r>
          </a:p>
          <a:p>
            <a:pPr marL="0" indent="0">
              <a:buNone/>
            </a:pPr>
            <a:endParaRPr lang="en-GB" sz="1200" b="1" dirty="0"/>
          </a:p>
          <a:p>
            <a:pPr marL="0" indent="0">
              <a:buNone/>
            </a:pPr>
            <a:r>
              <a:rPr lang="en-GB" sz="1200" b="1" dirty="0" smtClean="0"/>
              <a:t>mother + father = </a:t>
            </a:r>
            <a:r>
              <a:rPr lang="en-GB" sz="1200" b="1" dirty="0" smtClean="0">
                <a:solidFill>
                  <a:srgbClr val="FF0000"/>
                </a:solidFill>
              </a:rPr>
              <a:t>parents</a:t>
            </a:r>
          </a:p>
          <a:p>
            <a:pPr marL="0" indent="0">
              <a:buNone/>
            </a:pPr>
            <a:r>
              <a:rPr lang="en-GB" sz="1200" b="1" dirty="0" smtClean="0"/>
              <a:t>daughter + son = </a:t>
            </a:r>
            <a:r>
              <a:rPr lang="en-GB" sz="1200" b="1" dirty="0" smtClean="0">
                <a:solidFill>
                  <a:srgbClr val="FF0000"/>
                </a:solidFill>
              </a:rPr>
              <a:t>children</a:t>
            </a:r>
          </a:p>
          <a:p>
            <a:pPr marL="0" indent="0">
              <a:buNone/>
            </a:pPr>
            <a:r>
              <a:rPr lang="en-GB" sz="1200" b="1" dirty="0" smtClean="0"/>
              <a:t>Brother + sister = </a:t>
            </a:r>
            <a:r>
              <a:rPr lang="en-GB" sz="1200" b="1" dirty="0" smtClean="0">
                <a:solidFill>
                  <a:srgbClr val="FF0000"/>
                </a:solidFill>
              </a:rPr>
              <a:t>siblings</a:t>
            </a:r>
          </a:p>
          <a:p>
            <a:pPr marL="0" indent="0">
              <a:buNone/>
            </a:pPr>
            <a:r>
              <a:rPr lang="en-GB" sz="1200" b="1" dirty="0" smtClean="0"/>
              <a:t>grandmother + grandfather = </a:t>
            </a:r>
            <a:r>
              <a:rPr lang="en-GB" sz="1200" b="1" dirty="0" smtClean="0">
                <a:solidFill>
                  <a:srgbClr val="FF0000"/>
                </a:solidFill>
              </a:rPr>
              <a:t>grandparents</a:t>
            </a:r>
          </a:p>
          <a:p>
            <a:pPr marL="0" indent="0">
              <a:buNone/>
            </a:pPr>
            <a:r>
              <a:rPr lang="en-GB" sz="1200" b="1" dirty="0"/>
              <a:t>g</a:t>
            </a:r>
            <a:r>
              <a:rPr lang="en-GB" sz="1200" b="1" dirty="0" smtClean="0"/>
              <a:t>reat-grandmother + great-grandfather = </a:t>
            </a:r>
            <a:r>
              <a:rPr lang="en-GB" sz="1200" b="1" dirty="0" smtClean="0">
                <a:solidFill>
                  <a:srgbClr val="FF0000"/>
                </a:solidFill>
              </a:rPr>
              <a:t>great - grandparents</a:t>
            </a:r>
          </a:p>
          <a:p>
            <a:pPr marL="0" indent="0">
              <a:buNone/>
            </a:pPr>
            <a:r>
              <a:rPr lang="en-GB" sz="1200" b="1" dirty="0" smtClean="0"/>
              <a:t>granddaughter + grandson = </a:t>
            </a:r>
            <a:r>
              <a:rPr lang="en-GB" sz="1200" b="1" dirty="0" smtClean="0">
                <a:solidFill>
                  <a:srgbClr val="FF0000"/>
                </a:solidFill>
              </a:rPr>
              <a:t>grandchildren</a:t>
            </a:r>
            <a:r>
              <a:rPr lang="en-GB" sz="1200" b="1" dirty="0" smtClean="0"/>
              <a:t> </a:t>
            </a:r>
          </a:p>
          <a:p>
            <a:pPr marL="0" indent="0">
              <a:buNone/>
            </a:pPr>
            <a:r>
              <a:rPr lang="en-GB" sz="1200" b="1" dirty="0" smtClean="0"/>
              <a:t>great-granddaughter + great-grandson = </a:t>
            </a:r>
            <a:r>
              <a:rPr lang="en-GB" sz="1200" b="1" dirty="0" smtClean="0">
                <a:solidFill>
                  <a:srgbClr val="FF0000"/>
                </a:solidFill>
              </a:rPr>
              <a:t>great-grandchildren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1200" dirty="0" smtClean="0"/>
              <a:t>My father’s brother is my </a:t>
            </a:r>
            <a:r>
              <a:rPr lang="en-GB" sz="1200" b="1" dirty="0" smtClean="0">
                <a:solidFill>
                  <a:srgbClr val="FF0000"/>
                </a:solidFill>
              </a:rPr>
              <a:t>uncle. </a:t>
            </a:r>
          </a:p>
          <a:p>
            <a:pPr marL="0" indent="0">
              <a:buNone/>
            </a:pPr>
            <a:r>
              <a:rPr lang="en-GB" sz="1200" dirty="0" smtClean="0"/>
              <a:t>My uncle’s son is my </a:t>
            </a:r>
            <a:r>
              <a:rPr lang="en-GB" sz="1200" b="1" dirty="0" smtClean="0">
                <a:solidFill>
                  <a:srgbClr val="FF0000"/>
                </a:solidFill>
              </a:rPr>
              <a:t>cousin.</a:t>
            </a:r>
            <a:endParaRPr lang="en-GB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46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205</Words>
  <Application>Microsoft Office PowerPoint</Application>
  <PresentationFormat>Экран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Royal Family Tree   Read HELP first and complete the exercise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Nemean Lion</dc:creator>
  <cp:lastModifiedBy>Крошка Енот</cp:lastModifiedBy>
  <cp:revision>20</cp:revision>
  <dcterms:created xsi:type="dcterms:W3CDTF">2014-04-05T11:29:25Z</dcterms:created>
  <dcterms:modified xsi:type="dcterms:W3CDTF">2015-01-10T10:42:43Z</dcterms:modified>
</cp:coreProperties>
</file>