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BD9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2" autoAdjust="0"/>
    <p:restoredTop sz="94660"/>
  </p:normalViewPr>
  <p:slideViewPr>
    <p:cSldViewPr>
      <p:cViewPr varScale="1">
        <p:scale>
          <a:sx n="75" d="100"/>
          <a:sy n="75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7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4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57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28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60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86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83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2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3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9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0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18BC-7F6B-466A-8E3C-734444C1992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4090-16B4-4AC9-B50F-34DF274B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68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438400"/>
          </a:xfrm>
        </p:spPr>
        <p:txBody>
          <a:bodyPr>
            <a:norm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C</a:t>
            </a:r>
            <a:r>
              <a:rPr lang="en-US" sz="13800" b="1" dirty="0" smtClean="0">
                <a:solidFill>
                  <a:srgbClr val="00B050"/>
                </a:solidFill>
              </a:rPr>
              <a:t>O</a:t>
            </a:r>
            <a:r>
              <a:rPr lang="en-US" sz="13800" b="1" dirty="0" smtClean="0">
                <a:solidFill>
                  <a:srgbClr val="FFFF00"/>
                </a:solidFill>
              </a:rPr>
              <a:t>L</a:t>
            </a:r>
            <a:r>
              <a:rPr lang="en-US" sz="13800" b="1" dirty="0" smtClean="0">
                <a:solidFill>
                  <a:srgbClr val="00B0F0"/>
                </a:solidFill>
              </a:rPr>
              <a:t>O</a:t>
            </a:r>
            <a:r>
              <a:rPr lang="en-US" sz="13800" b="1" dirty="0" smtClean="0">
                <a:solidFill>
                  <a:srgbClr val="FFC000"/>
                </a:solidFill>
              </a:rPr>
              <a:t>R</a:t>
            </a:r>
            <a:r>
              <a:rPr lang="en-US" sz="13800" b="1" dirty="0" smtClean="0">
                <a:solidFill>
                  <a:srgbClr val="92D050"/>
                </a:solidFill>
              </a:rPr>
              <a:t>S</a:t>
            </a:r>
            <a:endParaRPr lang="en-US" sz="138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6172200"/>
            <a:ext cx="6400800" cy="990600"/>
          </a:xfrm>
        </p:spPr>
        <p:txBody>
          <a:bodyPr/>
          <a:lstStyle/>
          <a:p>
            <a:r>
              <a:rPr lang="en-US" dirty="0" smtClean="0"/>
              <a:t>Maral.h70@gmail.com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18605"/>
            <a:ext cx="2161032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25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2800" b="1" dirty="0" smtClean="0"/>
              <a:t>Purple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1686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Pink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85396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070" y="5181600"/>
            <a:ext cx="48768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The End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xmlns="" val="106058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Yellow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71225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Red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344010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Green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70758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</a:rPr>
              <a:t>Black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92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White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86547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Orange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13539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Blue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7437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Brown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3163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COLORS</vt:lpstr>
      <vt:lpstr>Yellow</vt:lpstr>
      <vt:lpstr>Red</vt:lpstr>
      <vt:lpstr>Green</vt:lpstr>
      <vt:lpstr>Black</vt:lpstr>
      <vt:lpstr>White</vt:lpstr>
      <vt:lpstr>Orange</vt:lpstr>
      <vt:lpstr>Blue</vt:lpstr>
      <vt:lpstr>Brown</vt:lpstr>
      <vt:lpstr>Purple </vt:lpstr>
      <vt:lpstr>Pink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</dc:title>
  <dc:creator>maral</dc:creator>
  <cp:lastModifiedBy>Крошка Енот</cp:lastModifiedBy>
  <cp:revision>9</cp:revision>
  <dcterms:created xsi:type="dcterms:W3CDTF">2014-01-19T16:54:11Z</dcterms:created>
  <dcterms:modified xsi:type="dcterms:W3CDTF">2014-11-13T14:37:47Z</dcterms:modified>
</cp:coreProperties>
</file>