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i="1" cap="none" dirty="0" smtClean="0"/>
              <a:t>Classroom Items</a:t>
            </a:r>
            <a:endParaRPr lang="fa-IR" sz="8000" i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u="sng" dirty="0" smtClean="0">
                <a:solidFill>
                  <a:schemeClr val="tx1">
                    <a:lumMod val="85000"/>
                  </a:schemeClr>
                </a:solidFill>
              </a:rPr>
              <a:t>yasamansamsami@gmail.com</a:t>
            </a:r>
            <a:endParaRPr lang="fa-IR" sz="3600" i="1" u="sng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429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window 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657" y="1935921"/>
            <a:ext cx="5902035" cy="4426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199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black board 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747" y="1935921"/>
            <a:ext cx="5841855" cy="4381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6853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 smtClean="0"/>
              <a:t>chair &amp; table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338" y="1935921"/>
            <a:ext cx="5174673" cy="4485661"/>
          </a:xfrm>
        </p:spPr>
      </p:pic>
    </p:spTree>
    <p:extLst>
      <p:ext uri="{BB962C8B-B14F-4D97-AF65-F5344CB8AC3E}">
        <p14:creationId xmlns:p14="http://schemas.microsoft.com/office/powerpoint/2010/main" xmlns="" val="789350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duster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387" y="2095500"/>
            <a:ext cx="369570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9606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 smtClean="0"/>
              <a:t>desk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213" y="2095500"/>
            <a:ext cx="6096048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1867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ruler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2992" y="1935921"/>
            <a:ext cx="6215365" cy="4661524"/>
          </a:xfrm>
        </p:spPr>
      </p:pic>
    </p:spTree>
    <p:extLst>
      <p:ext uri="{BB962C8B-B14F-4D97-AF65-F5344CB8AC3E}">
        <p14:creationId xmlns:p14="http://schemas.microsoft.com/office/powerpoint/2010/main" xmlns="" val="4080346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21000" t="2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2164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pencil 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462" y="2095500"/>
            <a:ext cx="554355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1623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pen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47" y="2095500"/>
            <a:ext cx="5173980" cy="3695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0705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marker 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422" y="2095500"/>
            <a:ext cx="4535631" cy="3695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1114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highlighter 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3422" y="2095500"/>
            <a:ext cx="4535631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780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eraser 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7437" y="2095500"/>
            <a:ext cx="4927600" cy="3695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500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sharpener 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909" y="2095500"/>
            <a:ext cx="4180656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57479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pencil case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502" y="1935921"/>
            <a:ext cx="4634345" cy="4634345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05541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cap="none" dirty="0" smtClean="0"/>
              <a:t>map </a:t>
            </a:r>
            <a:endParaRPr lang="fa-IR" sz="60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822" y="2095500"/>
            <a:ext cx="664083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8711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34</TotalTime>
  <Words>21</Words>
  <Application>Microsoft Office PowerPoint</Application>
  <PresentationFormat>Произвольный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Damask</vt:lpstr>
      <vt:lpstr>Classroom Items</vt:lpstr>
      <vt:lpstr>pencil </vt:lpstr>
      <vt:lpstr>pen</vt:lpstr>
      <vt:lpstr>marker </vt:lpstr>
      <vt:lpstr>highlighter </vt:lpstr>
      <vt:lpstr>eraser </vt:lpstr>
      <vt:lpstr>sharpener </vt:lpstr>
      <vt:lpstr>pencil case</vt:lpstr>
      <vt:lpstr>map </vt:lpstr>
      <vt:lpstr>window </vt:lpstr>
      <vt:lpstr>black board </vt:lpstr>
      <vt:lpstr>chair &amp; table</vt:lpstr>
      <vt:lpstr>duster</vt:lpstr>
      <vt:lpstr>desk</vt:lpstr>
      <vt:lpstr>ruler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Items</dc:title>
  <dc:creator>VAIO SVE11135CXW</dc:creator>
  <cp:lastModifiedBy>Крошка Енот</cp:lastModifiedBy>
  <cp:revision>5</cp:revision>
  <dcterms:created xsi:type="dcterms:W3CDTF">2013-11-13T10:03:43Z</dcterms:created>
  <dcterms:modified xsi:type="dcterms:W3CDTF">2014-12-13T15:08:18Z</dcterms:modified>
</cp:coreProperties>
</file>