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9144000" cy="6858000" type="screen4x3"/>
  <p:notesSz cx="6858000" cy="9144000"/>
  <p:custDataLst>
    <p:tags r:id="rId15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5" d="100"/>
          <a:sy n="55" d="100"/>
        </p:scale>
        <p:origin x="-1806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B788552-FDFA-417A-A750-1B4D7B979DCB}" type="datetimeFigureOut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B458D29-B83C-4EDA-8B95-2248A9B957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C3AB1D-068A-43FC-A336-E470D8C727E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1C4DFBC-6641-4FCF-9658-713C1400C2C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584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4E9351-3C53-4E4C-A9F0-7EA3F285846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EAF02E-F1EF-4111-A2CB-064A33200A1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C9FDCE-CB2C-4CF3-8BA2-D144E0FF647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C52D06-907C-441B-970E-4E1B7B08D28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B3C2FC0-903E-4115-BA3A-57EB1DA312D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77435FD-FCFF-4FFC-B5CD-7A8B423FFBE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DBA3B21-F92D-42DE-B697-4F7217835EE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0795DC-219A-4180-A2E0-8B53BF48B76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102AC9-261C-4886-ACAD-F00A84C7ABD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3F3FBE9-8551-4E58-9D82-16A44B483A4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B15EF-404B-4F4D-823A-FBC13A11B3ED}" type="datetime1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101FF-401D-43DE-B64C-96B8EAEEC6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0C9B2-C51E-459A-B090-3859CA143830}" type="datetime1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7E67A-4771-47F7-A2C4-F6275F5D7B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E1FCC-1E0A-46C6-8844-61B6C4510685}" type="datetime1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BA24A-8B3A-4A5B-BFE1-CE719A74AA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9B93E-B7F7-43DA-8FE7-9A02E2B78DA9}" type="datetime1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A375C-02E5-4DAF-B46F-9006378033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301AD-8469-4D73-A1BB-423CE1925C40}" type="datetime1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0F7F4-CE3D-4D23-BB30-E15994C36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B46A5-D45E-4936-900F-4B77E3A35E90}" type="datetime1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AAE31-8E36-4D3E-853D-C035A453A8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2003E-8B59-4298-AC14-C1C65FAA40CE}" type="datetime1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5C37-2E62-47DB-B4E7-5198BB508F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5859A-9875-42DF-B63F-D2C831DFBF2B}" type="datetime1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4A96A-07C0-4631-926E-FF21FA6CE1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73B7A-1E0C-430C-AA82-1DF570E06992}" type="datetime1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522A4-8319-432B-80BB-38DA7BE9B9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386F0-A342-47A9-859E-2BC9257100BA}" type="datetime1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6A6D4-0A60-4A06-837E-B530175CC0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C8483-8C76-4A74-93AC-23C1AA8D989E}" type="datetime1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74536-06FD-4D56-9723-82E5F2EE4A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8FC047-1CC0-426B-90EA-59A989533390}" type="datetime1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A19820-1FA4-41A9-A1DD-F0D3B48DA4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piroshar.by/wp-content/uploads/2012/03/riba-kloun_air-swimmers_www.piroshar.by_1-300x257.png" TargetMode="External"/><Relationship Id="rId13" Type="http://schemas.openxmlformats.org/officeDocument/2006/relationships/hyperlink" Target="http://lojechka.ru/wp-content/uploads/2012/07/793ffe.jpg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://madrasah2.ru/wp-content/uploads/2013/03/%D0%A5%D0%BB%D0%B5%D0%B12.jpg" TargetMode="External"/><Relationship Id="rId12" Type="http://schemas.openxmlformats.org/officeDocument/2006/relationships/hyperlink" Target="http://adalin.mospsy.ru/img6/hv217.jp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crypted-tbn3.gstatic.com/images?q=tbn:ANd9GcTDiDJEVmoSCqdy5k0ZNz-UjrPWP-3FbUgbrJTsdX-twMrtMVeuuQ%20%20%20" TargetMode="External"/><Relationship Id="rId11" Type="http://schemas.openxmlformats.org/officeDocument/2006/relationships/hyperlink" Target="http://wordassociations.ru/image/600x/svg_to_png/pitr_Candy_icon.png" TargetMode="External"/><Relationship Id="rId5" Type="http://schemas.openxmlformats.org/officeDocument/2006/relationships/hyperlink" Target="http://nomens.ru/uploads/images/00/00/04/2010/11/26/df9582.jpg" TargetMode="External"/><Relationship Id="rId10" Type="http://schemas.openxmlformats.org/officeDocument/2006/relationships/hyperlink" Target="http://img06.rl0.ru/eda/c464x302/s2.afisha-eda.ru/Photos/120304025019-120328131730-p-O-vetchina.jpg" TargetMode="External"/><Relationship Id="rId4" Type="http://schemas.openxmlformats.org/officeDocument/2006/relationships/hyperlink" Target="http://static.freepik.com/free-photo/milk-box-clip-art_424271.jpg" TargetMode="External"/><Relationship Id="rId9" Type="http://schemas.openxmlformats.org/officeDocument/2006/relationships/hyperlink" Target="https://encrypted-tbn2.gstatic.com/images?q=tbn:ANd9GcS63BsSHiA1lg7FyoaVzcQkUbmX36618FNd-9dVOoyzVVYtSiR6%20%20%2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847725" y="219075"/>
            <a:ext cx="8937625" cy="6437313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 rot="351691">
            <a:off x="2087563" y="4878388"/>
            <a:ext cx="6721475" cy="1516062"/>
          </a:xfrm>
          <a:prstGeom prst="rect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151813" y="6356350"/>
            <a:ext cx="363537" cy="365125"/>
          </a:xfrm>
        </p:spPr>
        <p:txBody>
          <a:bodyPr/>
          <a:lstStyle/>
          <a:p>
            <a:pPr>
              <a:defRPr/>
            </a:pPr>
            <a:fld id="{FEC29589-9230-4862-8A63-40989BD18894}" type="slidenum">
              <a:rPr lang="ru-RU">
                <a:solidFill>
                  <a:schemeClr val="tx1">
                    <a:lumMod val="75000"/>
                    <a:lumOff val="25000"/>
                  </a:schemeClr>
                </a:solidFill>
              </a:rPr>
              <a:pPr>
                <a:defRPr/>
              </a:pPr>
              <a:t>1</a:t>
            </a:fld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341" name="TextBox 10"/>
          <p:cNvSpPr txBox="1">
            <a:spLocks noChangeArrowheads="1"/>
          </p:cNvSpPr>
          <p:nvPr/>
        </p:nvSpPr>
        <p:spPr bwMode="auto">
          <a:xfrm rot="-1021988">
            <a:off x="280988" y="2097088"/>
            <a:ext cx="6753225" cy="212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600" b="1">
                <a:latin typeface="Comic Sans MS" pitchFamily="66" charset="0"/>
              </a:rPr>
              <a:t>CROSSWORD</a:t>
            </a:r>
          </a:p>
          <a:p>
            <a:pPr algn="ctr"/>
            <a:r>
              <a:rPr lang="en-US" sz="6600" b="1">
                <a:latin typeface="Comic Sans MS" pitchFamily="66" charset="0"/>
              </a:rPr>
              <a:t>FOOD</a:t>
            </a:r>
            <a:endParaRPr lang="ru-RU" sz="6600" b="1">
              <a:latin typeface="Comic Sans MS" pitchFamily="66" charset="0"/>
            </a:endParaRPr>
          </a:p>
        </p:txBody>
      </p:sp>
      <p:sp>
        <p:nvSpPr>
          <p:cNvPr id="8" name="Стрелка вправо 7">
            <a:hlinkClick r:id="" action="ppaction://hlinkshowjump?jump=nextslide" highlightClick="1"/>
          </p:cNvPr>
          <p:cNvSpPr/>
          <p:nvPr/>
        </p:nvSpPr>
        <p:spPr>
          <a:xfrm>
            <a:off x="4114800" y="6137275"/>
            <a:ext cx="955675" cy="51276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rot="5400000">
            <a:off x="4058444" y="4093369"/>
            <a:ext cx="8643938" cy="412750"/>
          </a:xfrm>
          <a:prstGeom prst="rect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151813" y="6356350"/>
            <a:ext cx="363537" cy="365125"/>
          </a:xfrm>
        </p:spPr>
        <p:txBody>
          <a:bodyPr/>
          <a:lstStyle/>
          <a:p>
            <a:pPr>
              <a:defRPr/>
            </a:pPr>
            <a:fld id="{F25F1859-E409-419B-BC34-4FD80CA0F386}" type="slidenum">
              <a:rPr lang="ru-RU">
                <a:solidFill>
                  <a:schemeClr val="tx1">
                    <a:lumMod val="75000"/>
                    <a:lumOff val="25000"/>
                  </a:schemeClr>
                </a:solidFill>
              </a:rPr>
              <a:pPr>
                <a:defRPr/>
              </a:pPr>
              <a:t>10</a:t>
            </a:fld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965950" y="304800"/>
            <a:ext cx="574675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j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965950" y="766763"/>
            <a:ext cx="574675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u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965950" y="1228725"/>
            <a:ext cx="574675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965950" y="1690688"/>
            <a:ext cx="574675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c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965950" y="2152650"/>
            <a:ext cx="574675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113713" y="16906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a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392863" y="1228725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f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540625" y="1228725"/>
            <a:ext cx="573088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s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8113713" y="1228725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113713" y="2152650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m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098925" y="2152650"/>
            <a:ext cx="573088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c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672013" y="2152650"/>
            <a:ext cx="574675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246688" y="2152650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819775" y="2152650"/>
            <a:ext cx="573088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392863" y="2152650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s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246688" y="1228725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b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246688" y="2614613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a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246688" y="16906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r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246688" y="3076575"/>
            <a:ext cx="573087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d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098925" y="3540125"/>
            <a:ext cx="573088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098925" y="3076575"/>
            <a:ext cx="573088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k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098925" y="2614613"/>
            <a:ext cx="573088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a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392863" y="3540125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392863" y="3076575"/>
            <a:ext cx="573087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392863" y="2614613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w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392863" y="40020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t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246688" y="40020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819775" y="4002088"/>
            <a:ext cx="573088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113713" y="40020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540625" y="4002088"/>
            <a:ext cx="573088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8113713" y="3076575"/>
            <a:ext cx="573087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s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7540625" y="3076575"/>
            <a:ext cx="573088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g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6965950" y="3076575"/>
            <a:ext cx="574675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g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9" name="Пятно 1 48"/>
          <p:cNvSpPr/>
          <p:nvPr/>
        </p:nvSpPr>
        <p:spPr>
          <a:xfrm>
            <a:off x="1997075" y="2614613"/>
            <a:ext cx="763588" cy="520700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1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0" name="Облако 49"/>
          <p:cNvSpPr/>
          <p:nvPr/>
        </p:nvSpPr>
        <p:spPr>
          <a:xfrm>
            <a:off x="5238750" y="736600"/>
            <a:ext cx="590550" cy="468313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4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1" name="Облако 50"/>
          <p:cNvSpPr/>
          <p:nvPr/>
        </p:nvSpPr>
        <p:spPr>
          <a:xfrm>
            <a:off x="7308850" y="0"/>
            <a:ext cx="600075" cy="392113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6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2" name="Пятно 1 51"/>
          <p:cNvSpPr/>
          <p:nvPr/>
        </p:nvSpPr>
        <p:spPr>
          <a:xfrm>
            <a:off x="6010275" y="823913"/>
            <a:ext cx="765175" cy="520700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5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3" name="Пятно 1 52"/>
          <p:cNvSpPr/>
          <p:nvPr/>
        </p:nvSpPr>
        <p:spPr>
          <a:xfrm>
            <a:off x="5819775" y="3076575"/>
            <a:ext cx="636588" cy="520700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9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4" name="Облако 53"/>
          <p:cNvSpPr/>
          <p:nvPr/>
        </p:nvSpPr>
        <p:spPr>
          <a:xfrm>
            <a:off x="6288088" y="1731963"/>
            <a:ext cx="611187" cy="430212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8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5" name="Пятно 1 54"/>
          <p:cNvSpPr/>
          <p:nvPr/>
        </p:nvSpPr>
        <p:spPr>
          <a:xfrm>
            <a:off x="4465638" y="3978275"/>
            <a:ext cx="914400" cy="639763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10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6" name="Облако 55"/>
          <p:cNvSpPr/>
          <p:nvPr/>
        </p:nvSpPr>
        <p:spPr>
          <a:xfrm>
            <a:off x="4073525" y="1612900"/>
            <a:ext cx="642938" cy="442913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3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2378075" y="3076575"/>
            <a:ext cx="574675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m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2952750" y="3076575"/>
            <a:ext cx="573088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525838" y="3076575"/>
            <a:ext cx="573087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l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0" name="Пятно 1 59"/>
          <p:cNvSpPr/>
          <p:nvPr/>
        </p:nvSpPr>
        <p:spPr>
          <a:xfrm>
            <a:off x="3462338" y="2095500"/>
            <a:ext cx="763587" cy="519113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2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6972300" y="3989388"/>
            <a:ext cx="573088" cy="471487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2" name="Облако 61"/>
          <p:cNvSpPr/>
          <p:nvPr/>
        </p:nvSpPr>
        <p:spPr>
          <a:xfrm>
            <a:off x="8016875" y="715963"/>
            <a:ext cx="623888" cy="520700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7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3" name="Багетная рамка 62"/>
          <p:cNvSpPr/>
          <p:nvPr/>
        </p:nvSpPr>
        <p:spPr>
          <a:xfrm>
            <a:off x="331788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A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4" name="Багетная рамка 63"/>
          <p:cNvSpPr/>
          <p:nvPr/>
        </p:nvSpPr>
        <p:spPr>
          <a:xfrm>
            <a:off x="900113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B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5" name="Багетная рамка 64"/>
          <p:cNvSpPr/>
          <p:nvPr/>
        </p:nvSpPr>
        <p:spPr>
          <a:xfrm>
            <a:off x="1468438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C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Багетная рамка 65"/>
          <p:cNvSpPr/>
          <p:nvPr/>
        </p:nvSpPr>
        <p:spPr>
          <a:xfrm>
            <a:off x="2036763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D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7" name="Багетная рамка 66"/>
          <p:cNvSpPr/>
          <p:nvPr/>
        </p:nvSpPr>
        <p:spPr>
          <a:xfrm>
            <a:off x="2617788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8" name="Багетная рамка 67"/>
          <p:cNvSpPr/>
          <p:nvPr/>
        </p:nvSpPr>
        <p:spPr>
          <a:xfrm>
            <a:off x="3186113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F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9" name="Багетная рамка 68"/>
          <p:cNvSpPr/>
          <p:nvPr/>
        </p:nvSpPr>
        <p:spPr>
          <a:xfrm>
            <a:off x="3754438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G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0" name="Багетная рамка 69"/>
          <p:cNvSpPr/>
          <p:nvPr/>
        </p:nvSpPr>
        <p:spPr>
          <a:xfrm>
            <a:off x="5416550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J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1" name="Багетная рамка 70"/>
          <p:cNvSpPr/>
          <p:nvPr/>
        </p:nvSpPr>
        <p:spPr>
          <a:xfrm>
            <a:off x="4294188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2" name="Багетная рамка 71"/>
          <p:cNvSpPr/>
          <p:nvPr/>
        </p:nvSpPr>
        <p:spPr>
          <a:xfrm>
            <a:off x="4835525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3" name="Багетная рамка 72"/>
          <p:cNvSpPr/>
          <p:nvPr/>
        </p:nvSpPr>
        <p:spPr>
          <a:xfrm>
            <a:off x="2632075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R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4" name="Багетная рамка 73"/>
          <p:cNvSpPr/>
          <p:nvPr/>
        </p:nvSpPr>
        <p:spPr>
          <a:xfrm>
            <a:off x="2078038" y="550068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Q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5" name="Багетная рамка 74"/>
          <p:cNvSpPr/>
          <p:nvPr/>
        </p:nvSpPr>
        <p:spPr>
          <a:xfrm>
            <a:off x="1497013" y="5513388"/>
            <a:ext cx="566737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P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6" name="Багетная рамка 75"/>
          <p:cNvSpPr/>
          <p:nvPr/>
        </p:nvSpPr>
        <p:spPr>
          <a:xfrm>
            <a:off x="914400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O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7" name="Багетная рамка 76"/>
          <p:cNvSpPr/>
          <p:nvPr/>
        </p:nvSpPr>
        <p:spPr>
          <a:xfrm>
            <a:off x="331788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N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8" name="Багетная рамка 77"/>
          <p:cNvSpPr/>
          <p:nvPr/>
        </p:nvSpPr>
        <p:spPr>
          <a:xfrm>
            <a:off x="5984875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K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9" name="Багетная рамка 78"/>
          <p:cNvSpPr/>
          <p:nvPr/>
        </p:nvSpPr>
        <p:spPr>
          <a:xfrm>
            <a:off x="6567488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L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0" name="Багетная рамка 79"/>
          <p:cNvSpPr/>
          <p:nvPr/>
        </p:nvSpPr>
        <p:spPr>
          <a:xfrm>
            <a:off x="7135813" y="4959350"/>
            <a:ext cx="566737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M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1" name="Багетная рамка 80"/>
          <p:cNvSpPr/>
          <p:nvPr/>
        </p:nvSpPr>
        <p:spPr>
          <a:xfrm>
            <a:off x="3698875" y="550068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T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2" name="Багетная рамка 81"/>
          <p:cNvSpPr/>
          <p:nvPr/>
        </p:nvSpPr>
        <p:spPr>
          <a:xfrm>
            <a:off x="4294188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U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3" name="Багетная рамка 82"/>
          <p:cNvSpPr/>
          <p:nvPr/>
        </p:nvSpPr>
        <p:spPr>
          <a:xfrm>
            <a:off x="4876800" y="5527675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V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4" name="Багетная рамка 83"/>
          <p:cNvSpPr/>
          <p:nvPr/>
        </p:nvSpPr>
        <p:spPr>
          <a:xfrm>
            <a:off x="5459413" y="5527675"/>
            <a:ext cx="566737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W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5" name="Багетная рамка 84"/>
          <p:cNvSpPr/>
          <p:nvPr/>
        </p:nvSpPr>
        <p:spPr>
          <a:xfrm>
            <a:off x="6040438" y="5527675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X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6" name="Багетная рамка 85"/>
          <p:cNvSpPr/>
          <p:nvPr/>
        </p:nvSpPr>
        <p:spPr>
          <a:xfrm>
            <a:off x="6594475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Y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7" name="Багетная рамка 86"/>
          <p:cNvSpPr/>
          <p:nvPr/>
        </p:nvSpPr>
        <p:spPr>
          <a:xfrm>
            <a:off x="7135813" y="5500688"/>
            <a:ext cx="566737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Z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8" name="Багетная рамка 87"/>
          <p:cNvSpPr/>
          <p:nvPr/>
        </p:nvSpPr>
        <p:spPr>
          <a:xfrm>
            <a:off x="3227388" y="550068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S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331788" y="193675"/>
            <a:ext cx="3132137" cy="181451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0" name="Стрелка вправо 89">
            <a:hlinkClick r:id="" action="ppaction://hlinkshowjump?jump=nextslide" highlightClick="1"/>
          </p:cNvPr>
          <p:cNvSpPr/>
          <p:nvPr/>
        </p:nvSpPr>
        <p:spPr>
          <a:xfrm>
            <a:off x="7786688" y="4987925"/>
            <a:ext cx="1357312" cy="105251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2847" name="Рисунок 90" descr="hv217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7050" y="325438"/>
            <a:ext cx="267335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5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0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5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0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5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5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0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5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2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2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2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rot="5400000">
            <a:off x="4058444" y="4093369"/>
            <a:ext cx="8643938" cy="412750"/>
          </a:xfrm>
          <a:prstGeom prst="rect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151813" y="6356350"/>
            <a:ext cx="363537" cy="365125"/>
          </a:xfrm>
        </p:spPr>
        <p:txBody>
          <a:bodyPr/>
          <a:lstStyle/>
          <a:p>
            <a:pPr>
              <a:defRPr/>
            </a:pPr>
            <a:fld id="{EC92E959-8257-414F-A719-942BEB4264B4}" type="slidenum">
              <a:rPr lang="ru-RU">
                <a:solidFill>
                  <a:schemeClr val="tx1">
                    <a:lumMod val="75000"/>
                    <a:lumOff val="25000"/>
                  </a:schemeClr>
                </a:solidFill>
              </a:rPr>
              <a:pPr>
                <a:defRPr/>
              </a:pPr>
              <a:t>11</a:t>
            </a:fld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965950" y="304800"/>
            <a:ext cx="574675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j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965950" y="766763"/>
            <a:ext cx="574675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u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965950" y="1228725"/>
            <a:ext cx="574675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965950" y="1690688"/>
            <a:ext cx="574675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c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965950" y="2152650"/>
            <a:ext cx="574675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113713" y="16906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a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392863" y="1228725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f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540625" y="1228725"/>
            <a:ext cx="573088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s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8113713" y="1228725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113713" y="2152650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m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098925" y="2152650"/>
            <a:ext cx="573088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c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672013" y="2152650"/>
            <a:ext cx="574675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246688" y="2152650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819775" y="2152650"/>
            <a:ext cx="573088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392863" y="2152650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s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246688" y="1228725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b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246688" y="2614613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a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246688" y="16906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r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246688" y="3076575"/>
            <a:ext cx="573087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d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098925" y="3540125"/>
            <a:ext cx="573088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098925" y="3076575"/>
            <a:ext cx="573088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k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098925" y="2614613"/>
            <a:ext cx="573088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a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392863" y="3540125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392863" y="3076575"/>
            <a:ext cx="573087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392863" y="2614613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w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392863" y="40020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t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246688" y="40020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b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819775" y="4002088"/>
            <a:ext cx="573088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u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113713" y="40020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r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540625" y="4002088"/>
            <a:ext cx="573088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8113713" y="3076575"/>
            <a:ext cx="573087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s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7540625" y="3076575"/>
            <a:ext cx="573088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g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6965950" y="3076575"/>
            <a:ext cx="574675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g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9" name="Пятно 1 48"/>
          <p:cNvSpPr/>
          <p:nvPr/>
        </p:nvSpPr>
        <p:spPr>
          <a:xfrm>
            <a:off x="1997075" y="2614613"/>
            <a:ext cx="763588" cy="520700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1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0" name="Облако 49"/>
          <p:cNvSpPr/>
          <p:nvPr/>
        </p:nvSpPr>
        <p:spPr>
          <a:xfrm>
            <a:off x="5238750" y="736600"/>
            <a:ext cx="590550" cy="468313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4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1" name="Облако 50"/>
          <p:cNvSpPr/>
          <p:nvPr/>
        </p:nvSpPr>
        <p:spPr>
          <a:xfrm>
            <a:off x="7308850" y="0"/>
            <a:ext cx="600075" cy="392113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6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2" name="Пятно 1 51"/>
          <p:cNvSpPr/>
          <p:nvPr/>
        </p:nvSpPr>
        <p:spPr>
          <a:xfrm>
            <a:off x="6010275" y="823913"/>
            <a:ext cx="765175" cy="520700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5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3" name="Пятно 1 52"/>
          <p:cNvSpPr/>
          <p:nvPr/>
        </p:nvSpPr>
        <p:spPr>
          <a:xfrm>
            <a:off x="5819775" y="3076575"/>
            <a:ext cx="636588" cy="520700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9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4" name="Облако 53"/>
          <p:cNvSpPr/>
          <p:nvPr/>
        </p:nvSpPr>
        <p:spPr>
          <a:xfrm>
            <a:off x="6288088" y="1731963"/>
            <a:ext cx="611187" cy="430212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8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5" name="Пятно 1 54"/>
          <p:cNvSpPr/>
          <p:nvPr/>
        </p:nvSpPr>
        <p:spPr>
          <a:xfrm>
            <a:off x="4465638" y="3978275"/>
            <a:ext cx="914400" cy="639763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10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6" name="Облако 55"/>
          <p:cNvSpPr/>
          <p:nvPr/>
        </p:nvSpPr>
        <p:spPr>
          <a:xfrm>
            <a:off x="4073525" y="1612900"/>
            <a:ext cx="642938" cy="442913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3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2378075" y="3076575"/>
            <a:ext cx="574675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m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2952750" y="3076575"/>
            <a:ext cx="573088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525838" y="3076575"/>
            <a:ext cx="573087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l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0" name="Пятно 1 59"/>
          <p:cNvSpPr/>
          <p:nvPr/>
        </p:nvSpPr>
        <p:spPr>
          <a:xfrm>
            <a:off x="3462338" y="2095500"/>
            <a:ext cx="763587" cy="519113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2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6972300" y="3989388"/>
            <a:ext cx="573088" cy="471487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t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2" name="Облако 61"/>
          <p:cNvSpPr/>
          <p:nvPr/>
        </p:nvSpPr>
        <p:spPr>
          <a:xfrm>
            <a:off x="8016875" y="715963"/>
            <a:ext cx="623888" cy="520700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7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3" name="Багетная рамка 62"/>
          <p:cNvSpPr/>
          <p:nvPr/>
        </p:nvSpPr>
        <p:spPr>
          <a:xfrm>
            <a:off x="331788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A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4" name="Багетная рамка 63"/>
          <p:cNvSpPr/>
          <p:nvPr/>
        </p:nvSpPr>
        <p:spPr>
          <a:xfrm>
            <a:off x="900113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B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5" name="Багетная рамка 64"/>
          <p:cNvSpPr/>
          <p:nvPr/>
        </p:nvSpPr>
        <p:spPr>
          <a:xfrm>
            <a:off x="1468438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C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Багетная рамка 65"/>
          <p:cNvSpPr/>
          <p:nvPr/>
        </p:nvSpPr>
        <p:spPr>
          <a:xfrm>
            <a:off x="2036763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D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7" name="Багетная рамка 66"/>
          <p:cNvSpPr/>
          <p:nvPr/>
        </p:nvSpPr>
        <p:spPr>
          <a:xfrm>
            <a:off x="2617788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8" name="Багетная рамка 67"/>
          <p:cNvSpPr/>
          <p:nvPr/>
        </p:nvSpPr>
        <p:spPr>
          <a:xfrm>
            <a:off x="3186113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F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9" name="Багетная рамка 68"/>
          <p:cNvSpPr/>
          <p:nvPr/>
        </p:nvSpPr>
        <p:spPr>
          <a:xfrm>
            <a:off x="3754438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G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0" name="Багетная рамка 69"/>
          <p:cNvSpPr/>
          <p:nvPr/>
        </p:nvSpPr>
        <p:spPr>
          <a:xfrm>
            <a:off x="5416550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J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1" name="Багетная рамка 70"/>
          <p:cNvSpPr/>
          <p:nvPr/>
        </p:nvSpPr>
        <p:spPr>
          <a:xfrm>
            <a:off x="4294188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2" name="Багетная рамка 71"/>
          <p:cNvSpPr/>
          <p:nvPr/>
        </p:nvSpPr>
        <p:spPr>
          <a:xfrm>
            <a:off x="4835525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3" name="Багетная рамка 72"/>
          <p:cNvSpPr/>
          <p:nvPr/>
        </p:nvSpPr>
        <p:spPr>
          <a:xfrm>
            <a:off x="2632075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R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4" name="Багетная рамка 73"/>
          <p:cNvSpPr/>
          <p:nvPr/>
        </p:nvSpPr>
        <p:spPr>
          <a:xfrm>
            <a:off x="2078038" y="550068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Q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5" name="Багетная рамка 74"/>
          <p:cNvSpPr/>
          <p:nvPr/>
        </p:nvSpPr>
        <p:spPr>
          <a:xfrm>
            <a:off x="1497013" y="5513388"/>
            <a:ext cx="566737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P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6" name="Багетная рамка 75"/>
          <p:cNvSpPr/>
          <p:nvPr/>
        </p:nvSpPr>
        <p:spPr>
          <a:xfrm>
            <a:off x="914400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O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7" name="Багетная рамка 76"/>
          <p:cNvSpPr/>
          <p:nvPr/>
        </p:nvSpPr>
        <p:spPr>
          <a:xfrm>
            <a:off x="331788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N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8" name="Багетная рамка 77"/>
          <p:cNvSpPr/>
          <p:nvPr/>
        </p:nvSpPr>
        <p:spPr>
          <a:xfrm>
            <a:off x="5984875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K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9" name="Багетная рамка 78"/>
          <p:cNvSpPr/>
          <p:nvPr/>
        </p:nvSpPr>
        <p:spPr>
          <a:xfrm>
            <a:off x="6567488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L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0" name="Багетная рамка 79"/>
          <p:cNvSpPr/>
          <p:nvPr/>
        </p:nvSpPr>
        <p:spPr>
          <a:xfrm>
            <a:off x="7135813" y="4959350"/>
            <a:ext cx="566737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M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1" name="Багетная рамка 80"/>
          <p:cNvSpPr/>
          <p:nvPr/>
        </p:nvSpPr>
        <p:spPr>
          <a:xfrm>
            <a:off x="3698875" y="550068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T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2" name="Багетная рамка 81"/>
          <p:cNvSpPr/>
          <p:nvPr/>
        </p:nvSpPr>
        <p:spPr>
          <a:xfrm>
            <a:off x="4294188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U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3" name="Багетная рамка 82"/>
          <p:cNvSpPr/>
          <p:nvPr/>
        </p:nvSpPr>
        <p:spPr>
          <a:xfrm>
            <a:off x="4876800" y="5527675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V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4" name="Багетная рамка 83"/>
          <p:cNvSpPr/>
          <p:nvPr/>
        </p:nvSpPr>
        <p:spPr>
          <a:xfrm>
            <a:off x="5459413" y="5527675"/>
            <a:ext cx="566737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W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5" name="Багетная рамка 84"/>
          <p:cNvSpPr/>
          <p:nvPr/>
        </p:nvSpPr>
        <p:spPr>
          <a:xfrm>
            <a:off x="6040438" y="5527675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X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6" name="Багетная рамка 85"/>
          <p:cNvSpPr/>
          <p:nvPr/>
        </p:nvSpPr>
        <p:spPr>
          <a:xfrm>
            <a:off x="6594475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Y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7" name="Багетная рамка 86"/>
          <p:cNvSpPr/>
          <p:nvPr/>
        </p:nvSpPr>
        <p:spPr>
          <a:xfrm>
            <a:off x="7135813" y="5500688"/>
            <a:ext cx="566737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Z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8" name="Багетная рамка 87"/>
          <p:cNvSpPr/>
          <p:nvPr/>
        </p:nvSpPr>
        <p:spPr>
          <a:xfrm>
            <a:off x="3227388" y="550068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S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331788" y="193675"/>
            <a:ext cx="3132137" cy="181451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0" name="Стрелка вправо 89">
            <a:hlinkClick r:id="" action="ppaction://hlinkshowjump?jump=nextslide" highlightClick="1"/>
          </p:cNvPr>
          <p:cNvSpPr/>
          <p:nvPr/>
        </p:nvSpPr>
        <p:spPr>
          <a:xfrm>
            <a:off x="7813675" y="4973638"/>
            <a:ext cx="1330325" cy="101123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4895" name="Рисунок 90" descr="793ff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31788"/>
            <a:ext cx="290988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2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7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2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7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2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2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2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2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2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151813" y="6356350"/>
            <a:ext cx="363537" cy="365125"/>
          </a:xfrm>
        </p:spPr>
        <p:txBody>
          <a:bodyPr/>
          <a:lstStyle/>
          <a:p>
            <a:pPr>
              <a:defRPr/>
            </a:pPr>
            <a:fld id="{F4B58E58-9511-497A-9A50-AF9F8D9B2D01}" type="slidenum">
              <a:rPr lang="ru-RU">
                <a:solidFill>
                  <a:schemeClr val="tx1">
                    <a:lumMod val="75000"/>
                    <a:lumOff val="25000"/>
                  </a:schemeClr>
                </a:solidFill>
              </a:rPr>
              <a:pPr>
                <a:defRPr/>
              </a:pPr>
              <a:t>12</a:t>
            </a:fld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867" name="TextBox 10"/>
          <p:cNvSpPr txBox="1">
            <a:spLocks noChangeArrowheads="1"/>
          </p:cNvSpPr>
          <p:nvPr/>
        </p:nvSpPr>
        <p:spPr bwMode="auto">
          <a:xfrm rot="-1021988">
            <a:off x="280988" y="2605088"/>
            <a:ext cx="6753225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6600" b="1">
              <a:latin typeface="Comic Sans MS" pitchFamily="66" charset="0"/>
            </a:endParaRPr>
          </a:p>
        </p:txBody>
      </p:sp>
      <p:sp>
        <p:nvSpPr>
          <p:cNvPr id="36868" name="TextBox 11"/>
          <p:cNvSpPr txBox="1">
            <a:spLocks noChangeArrowheads="1"/>
          </p:cNvSpPr>
          <p:nvPr/>
        </p:nvSpPr>
        <p:spPr bwMode="auto">
          <a:xfrm>
            <a:off x="1758950" y="555625"/>
            <a:ext cx="6013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Calibri" pitchFamily="34" charset="0"/>
              </a:rPr>
              <a:t>Используемые ресурсы </a:t>
            </a:r>
          </a:p>
        </p:txBody>
      </p:sp>
      <p:sp>
        <p:nvSpPr>
          <p:cNvPr id="8" name="Стрелка углом вверх 7">
            <a:hlinkClick r:id="" action="ppaction://hlinkshowjump?jump=endshow" highlightClick="1"/>
          </p:cNvPr>
          <p:cNvSpPr/>
          <p:nvPr/>
        </p:nvSpPr>
        <p:spPr>
          <a:xfrm>
            <a:off x="7689850" y="5430838"/>
            <a:ext cx="1122363" cy="984250"/>
          </a:xfrm>
          <a:prstGeom prst="bent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870" name="Прямоугольник 6"/>
          <p:cNvSpPr>
            <a:spLocks noChangeArrowheads="1"/>
          </p:cNvSpPr>
          <p:nvPr/>
        </p:nvSpPr>
        <p:spPr bwMode="auto">
          <a:xfrm>
            <a:off x="650875" y="1093788"/>
            <a:ext cx="7842250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u="sng">
                <a:latin typeface="Calibri" pitchFamily="34" charset="0"/>
                <a:hlinkClick r:id="rId4"/>
              </a:rPr>
              <a:t>http://static.freepik.com/free-photo/milk-box-clip-art_424271.jpg </a:t>
            </a:r>
            <a:r>
              <a:rPr lang="ru-RU">
                <a:latin typeface="Calibri" pitchFamily="34" charset="0"/>
              </a:rPr>
              <a:t> </a:t>
            </a:r>
            <a:r>
              <a:rPr lang="ru-RU" b="1">
                <a:latin typeface="Calibri" pitchFamily="34" charset="0"/>
              </a:rPr>
              <a:t>молоко</a:t>
            </a:r>
          </a:p>
          <a:p>
            <a:r>
              <a:rPr lang="ru-RU" u="sng">
                <a:latin typeface="Calibri" pitchFamily="34" charset="0"/>
                <a:hlinkClick r:id="rId5"/>
              </a:rPr>
              <a:t>http://nomens.ru/uploads/images/00/00/04/2010/11/26/df9582.jpg</a:t>
            </a:r>
            <a:r>
              <a:rPr lang="ru-RU">
                <a:latin typeface="Calibri" pitchFamily="34" charset="0"/>
              </a:rPr>
              <a:t>  </a:t>
            </a:r>
            <a:r>
              <a:rPr lang="ru-RU" b="1">
                <a:latin typeface="Calibri" pitchFamily="34" charset="0"/>
              </a:rPr>
              <a:t>сыр</a:t>
            </a:r>
          </a:p>
          <a:p>
            <a:r>
              <a:rPr lang="ru-RU" u="sng">
                <a:latin typeface="Calibri" pitchFamily="34" charset="0"/>
                <a:hlinkClick r:id="rId6"/>
              </a:rPr>
              <a:t>https://encrypted-tbn3.gstatic.com/images?q=tbn:ANd9GcTDiDJEVmoSCqdy5k0ZNz-UjrPWP-3FbUgbrJTsdX-twMrtMVeuuQ  </a:t>
            </a:r>
            <a:r>
              <a:rPr lang="ru-RU">
                <a:latin typeface="Calibri" pitchFamily="34" charset="0"/>
              </a:rPr>
              <a:t> </a:t>
            </a:r>
            <a:r>
              <a:rPr lang="ru-RU" b="1">
                <a:latin typeface="Calibri" pitchFamily="34" charset="0"/>
              </a:rPr>
              <a:t>торт</a:t>
            </a:r>
          </a:p>
          <a:p>
            <a:r>
              <a:rPr lang="ru-RU" u="sng">
                <a:latin typeface="Calibri" pitchFamily="34" charset="0"/>
                <a:hlinkClick r:id="rId7"/>
              </a:rPr>
              <a:t>http://madrasah2.ru/wp-content/uploads/2013/03/%D0%A5%D0%BB%D0%B5%D0%B12.jpg  </a:t>
            </a:r>
            <a:r>
              <a:rPr lang="ru-RU">
                <a:latin typeface="Calibri" pitchFamily="34" charset="0"/>
              </a:rPr>
              <a:t> </a:t>
            </a:r>
            <a:r>
              <a:rPr lang="ru-RU" b="1">
                <a:latin typeface="Calibri" pitchFamily="34" charset="0"/>
              </a:rPr>
              <a:t>хлеб</a:t>
            </a:r>
          </a:p>
          <a:p>
            <a:r>
              <a:rPr lang="ru-RU" u="sng">
                <a:latin typeface="Calibri" pitchFamily="34" charset="0"/>
                <a:hlinkClick r:id="rId8"/>
              </a:rPr>
              <a:t>http://piroshar.by/wp-content/uploads/2012/03/riba-kloun_air-swimmers_www.piroshar.by_1-300x257.png</a:t>
            </a:r>
            <a:r>
              <a:rPr lang="ru-RU">
                <a:latin typeface="Calibri" pitchFamily="34" charset="0"/>
              </a:rPr>
              <a:t>   </a:t>
            </a:r>
            <a:r>
              <a:rPr lang="ru-RU" b="1">
                <a:latin typeface="Calibri" pitchFamily="34" charset="0"/>
              </a:rPr>
              <a:t>рыба</a:t>
            </a:r>
          </a:p>
          <a:p>
            <a:r>
              <a:rPr lang="ru-RU" u="sng">
                <a:latin typeface="Calibri" pitchFamily="34" charset="0"/>
                <a:hlinkClick r:id="rId9"/>
              </a:rPr>
              <a:t>https://encrypted-tbn2.gstatic.com/images?q=tbn:ANd9GcS63BsSHiA1lg7FyoaVzcQkUbmX36618FNd-9dVOoyzVVYtSiR6  </a:t>
            </a:r>
            <a:r>
              <a:rPr lang="ru-RU" b="1">
                <a:latin typeface="Calibri" pitchFamily="34" charset="0"/>
              </a:rPr>
              <a:t> сок</a:t>
            </a:r>
          </a:p>
          <a:p>
            <a:r>
              <a:rPr lang="ru-RU" u="sng">
                <a:latin typeface="Calibri" pitchFamily="34" charset="0"/>
                <a:hlinkClick r:id="rId10"/>
              </a:rPr>
              <a:t>http://img06.rl0.ru/eda/c464x302/s2.afisha-eda.ru/Photos/120304025019-120328131730-p-O-vetchina.jpg</a:t>
            </a:r>
            <a:r>
              <a:rPr lang="ru-RU">
                <a:latin typeface="Calibri" pitchFamily="34" charset="0"/>
              </a:rPr>
              <a:t>   </a:t>
            </a:r>
            <a:r>
              <a:rPr lang="ru-RU" b="1">
                <a:latin typeface="Calibri" pitchFamily="34" charset="0"/>
              </a:rPr>
              <a:t>ветчина</a:t>
            </a:r>
          </a:p>
          <a:p>
            <a:r>
              <a:rPr lang="ru-RU" u="sng">
                <a:latin typeface="Calibri" pitchFamily="34" charset="0"/>
                <a:hlinkClick r:id="rId11"/>
              </a:rPr>
              <a:t>http://wordassociations.ru/image/600x/svg_to_png/pitr_Candy_icon.png  </a:t>
            </a:r>
            <a:r>
              <a:rPr lang="ru-RU">
                <a:latin typeface="Calibri" pitchFamily="34" charset="0"/>
              </a:rPr>
              <a:t> </a:t>
            </a:r>
            <a:r>
              <a:rPr lang="ru-RU" b="1">
                <a:latin typeface="Calibri" pitchFamily="34" charset="0"/>
              </a:rPr>
              <a:t>конфета</a:t>
            </a:r>
          </a:p>
          <a:p>
            <a:r>
              <a:rPr lang="ru-RU" u="sng">
                <a:latin typeface="Calibri" pitchFamily="34" charset="0"/>
                <a:hlinkClick r:id="rId12"/>
              </a:rPr>
              <a:t>http://adalin.mospsy.ru/img6/hv217.jpg  </a:t>
            </a:r>
            <a:r>
              <a:rPr lang="ru-RU">
                <a:latin typeface="Calibri" pitchFamily="34" charset="0"/>
              </a:rPr>
              <a:t> </a:t>
            </a:r>
            <a:r>
              <a:rPr lang="ru-RU" b="1">
                <a:latin typeface="Calibri" pitchFamily="34" charset="0"/>
              </a:rPr>
              <a:t>яйца</a:t>
            </a:r>
          </a:p>
          <a:p>
            <a:r>
              <a:rPr lang="ru-RU" u="sng">
                <a:latin typeface="Calibri" pitchFamily="34" charset="0"/>
                <a:hlinkClick r:id="rId13"/>
              </a:rPr>
              <a:t>http://lojechka.ru/wp-content/uploads/2012/07/793ffe.jpg  </a:t>
            </a:r>
            <a:r>
              <a:rPr lang="ru-RU">
                <a:latin typeface="Calibri" pitchFamily="34" charset="0"/>
              </a:rPr>
              <a:t> </a:t>
            </a:r>
            <a:r>
              <a:rPr lang="ru-RU" b="1">
                <a:latin typeface="Calibri" pitchFamily="34" charset="0"/>
              </a:rPr>
              <a:t>масло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rot="5400000">
            <a:off x="4058444" y="4093369"/>
            <a:ext cx="8643938" cy="412750"/>
          </a:xfrm>
          <a:prstGeom prst="rect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151813" y="6356350"/>
            <a:ext cx="363537" cy="365125"/>
          </a:xfrm>
        </p:spPr>
        <p:txBody>
          <a:bodyPr/>
          <a:lstStyle/>
          <a:p>
            <a:pPr>
              <a:defRPr/>
            </a:pPr>
            <a:fld id="{43969CCC-88CF-4CAE-8663-E1F11A951495}" type="slidenum">
              <a:rPr lang="ru-RU">
                <a:solidFill>
                  <a:schemeClr val="tx1">
                    <a:lumMod val="75000"/>
                    <a:lumOff val="25000"/>
                  </a:schemeClr>
                </a:solidFill>
              </a:rPr>
              <a:pPr>
                <a:defRPr/>
              </a:pPr>
              <a:t>2</a:t>
            </a:fld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965950" y="304800"/>
            <a:ext cx="574675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965950" y="766763"/>
            <a:ext cx="574675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965950" y="1228725"/>
            <a:ext cx="574675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965950" y="1690688"/>
            <a:ext cx="574675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965950" y="2152650"/>
            <a:ext cx="574675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113713" y="16906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392863" y="1228725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540625" y="1228725"/>
            <a:ext cx="573088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8113713" y="1228725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113713" y="2152650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098925" y="2152650"/>
            <a:ext cx="573088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672013" y="2152650"/>
            <a:ext cx="574675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246688" y="2152650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819775" y="2152650"/>
            <a:ext cx="573088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392863" y="2152650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246688" y="1228725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246688" y="2614613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246688" y="16906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246688" y="3076575"/>
            <a:ext cx="573087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098925" y="3540125"/>
            <a:ext cx="573088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098925" y="3076575"/>
            <a:ext cx="573088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k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098925" y="2614613"/>
            <a:ext cx="573088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392863" y="3540125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392863" y="3076575"/>
            <a:ext cx="573087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392863" y="2614613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392863" y="40020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246688" y="40020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819775" y="4002088"/>
            <a:ext cx="573088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113713" y="40020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540625" y="4002088"/>
            <a:ext cx="573088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8113713" y="3076575"/>
            <a:ext cx="573087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7540625" y="3076575"/>
            <a:ext cx="573088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6965950" y="3076575"/>
            <a:ext cx="574675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9" name="Пятно 1 48"/>
          <p:cNvSpPr/>
          <p:nvPr/>
        </p:nvSpPr>
        <p:spPr>
          <a:xfrm>
            <a:off x="1997075" y="2614613"/>
            <a:ext cx="763588" cy="520700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1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0" name="Облако 49"/>
          <p:cNvSpPr/>
          <p:nvPr/>
        </p:nvSpPr>
        <p:spPr>
          <a:xfrm>
            <a:off x="5238750" y="736600"/>
            <a:ext cx="590550" cy="468313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4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1" name="Облако 50"/>
          <p:cNvSpPr/>
          <p:nvPr/>
        </p:nvSpPr>
        <p:spPr>
          <a:xfrm>
            <a:off x="7308850" y="0"/>
            <a:ext cx="600075" cy="392113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6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2" name="Пятно 1 51"/>
          <p:cNvSpPr/>
          <p:nvPr/>
        </p:nvSpPr>
        <p:spPr>
          <a:xfrm>
            <a:off x="6010275" y="823913"/>
            <a:ext cx="765175" cy="520700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5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3" name="Пятно 1 52"/>
          <p:cNvSpPr/>
          <p:nvPr/>
        </p:nvSpPr>
        <p:spPr>
          <a:xfrm>
            <a:off x="5819775" y="3076575"/>
            <a:ext cx="636588" cy="520700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9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4" name="Облако 53"/>
          <p:cNvSpPr/>
          <p:nvPr/>
        </p:nvSpPr>
        <p:spPr>
          <a:xfrm>
            <a:off x="6288088" y="1731963"/>
            <a:ext cx="611187" cy="430212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8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5" name="Пятно 1 54"/>
          <p:cNvSpPr/>
          <p:nvPr/>
        </p:nvSpPr>
        <p:spPr>
          <a:xfrm>
            <a:off x="4465638" y="3978275"/>
            <a:ext cx="914400" cy="639763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10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6" name="Облако 55"/>
          <p:cNvSpPr/>
          <p:nvPr/>
        </p:nvSpPr>
        <p:spPr>
          <a:xfrm>
            <a:off x="4073525" y="1612900"/>
            <a:ext cx="642938" cy="442913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3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2378075" y="3076575"/>
            <a:ext cx="574675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m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2952750" y="3076575"/>
            <a:ext cx="573088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525838" y="3076575"/>
            <a:ext cx="573087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l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0" name="Пятно 1 59"/>
          <p:cNvSpPr/>
          <p:nvPr/>
        </p:nvSpPr>
        <p:spPr>
          <a:xfrm>
            <a:off x="3462338" y="2095500"/>
            <a:ext cx="763587" cy="519113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2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6972300" y="3989388"/>
            <a:ext cx="573088" cy="471487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2" name="Облако 61"/>
          <p:cNvSpPr/>
          <p:nvPr/>
        </p:nvSpPr>
        <p:spPr>
          <a:xfrm>
            <a:off x="8016875" y="715963"/>
            <a:ext cx="623888" cy="520700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7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3" name="Багетная рамка 62"/>
          <p:cNvSpPr/>
          <p:nvPr/>
        </p:nvSpPr>
        <p:spPr>
          <a:xfrm>
            <a:off x="331788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A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4" name="Багетная рамка 63"/>
          <p:cNvSpPr/>
          <p:nvPr/>
        </p:nvSpPr>
        <p:spPr>
          <a:xfrm>
            <a:off x="900113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B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5" name="Багетная рамка 64"/>
          <p:cNvSpPr/>
          <p:nvPr/>
        </p:nvSpPr>
        <p:spPr>
          <a:xfrm>
            <a:off x="1468438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C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Багетная рамка 65"/>
          <p:cNvSpPr/>
          <p:nvPr/>
        </p:nvSpPr>
        <p:spPr>
          <a:xfrm>
            <a:off x="2036763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D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7" name="Багетная рамка 66"/>
          <p:cNvSpPr/>
          <p:nvPr/>
        </p:nvSpPr>
        <p:spPr>
          <a:xfrm>
            <a:off x="2617788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8" name="Багетная рамка 67"/>
          <p:cNvSpPr/>
          <p:nvPr/>
        </p:nvSpPr>
        <p:spPr>
          <a:xfrm>
            <a:off x="3186113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F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9" name="Багетная рамка 68"/>
          <p:cNvSpPr/>
          <p:nvPr/>
        </p:nvSpPr>
        <p:spPr>
          <a:xfrm>
            <a:off x="3754438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G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0" name="Багетная рамка 69"/>
          <p:cNvSpPr/>
          <p:nvPr/>
        </p:nvSpPr>
        <p:spPr>
          <a:xfrm>
            <a:off x="5416550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J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1" name="Багетная рамка 70"/>
          <p:cNvSpPr/>
          <p:nvPr/>
        </p:nvSpPr>
        <p:spPr>
          <a:xfrm>
            <a:off x="4294188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2" name="Багетная рамка 71"/>
          <p:cNvSpPr/>
          <p:nvPr/>
        </p:nvSpPr>
        <p:spPr>
          <a:xfrm>
            <a:off x="4835525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3" name="Багетная рамка 72"/>
          <p:cNvSpPr/>
          <p:nvPr/>
        </p:nvSpPr>
        <p:spPr>
          <a:xfrm>
            <a:off x="2632075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R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4" name="Багетная рамка 73"/>
          <p:cNvSpPr/>
          <p:nvPr/>
        </p:nvSpPr>
        <p:spPr>
          <a:xfrm>
            <a:off x="2078038" y="550068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Q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5" name="Багетная рамка 74"/>
          <p:cNvSpPr/>
          <p:nvPr/>
        </p:nvSpPr>
        <p:spPr>
          <a:xfrm>
            <a:off x="1497013" y="5513388"/>
            <a:ext cx="566737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P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6" name="Багетная рамка 75"/>
          <p:cNvSpPr/>
          <p:nvPr/>
        </p:nvSpPr>
        <p:spPr>
          <a:xfrm>
            <a:off x="914400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O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7" name="Багетная рамка 76"/>
          <p:cNvSpPr/>
          <p:nvPr/>
        </p:nvSpPr>
        <p:spPr>
          <a:xfrm>
            <a:off x="331788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N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8" name="Багетная рамка 77"/>
          <p:cNvSpPr/>
          <p:nvPr/>
        </p:nvSpPr>
        <p:spPr>
          <a:xfrm>
            <a:off x="5984875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K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9" name="Багетная рамка 78"/>
          <p:cNvSpPr/>
          <p:nvPr/>
        </p:nvSpPr>
        <p:spPr>
          <a:xfrm>
            <a:off x="6567488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L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0" name="Багетная рамка 79"/>
          <p:cNvSpPr/>
          <p:nvPr/>
        </p:nvSpPr>
        <p:spPr>
          <a:xfrm>
            <a:off x="7135813" y="4959350"/>
            <a:ext cx="566737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M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1" name="Багетная рамка 80"/>
          <p:cNvSpPr/>
          <p:nvPr/>
        </p:nvSpPr>
        <p:spPr>
          <a:xfrm>
            <a:off x="3698875" y="550068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T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2" name="Багетная рамка 81"/>
          <p:cNvSpPr/>
          <p:nvPr/>
        </p:nvSpPr>
        <p:spPr>
          <a:xfrm>
            <a:off x="4294188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U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3" name="Багетная рамка 82"/>
          <p:cNvSpPr/>
          <p:nvPr/>
        </p:nvSpPr>
        <p:spPr>
          <a:xfrm>
            <a:off x="4876800" y="5527675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V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4" name="Багетная рамка 83"/>
          <p:cNvSpPr/>
          <p:nvPr/>
        </p:nvSpPr>
        <p:spPr>
          <a:xfrm>
            <a:off x="5459413" y="5527675"/>
            <a:ext cx="566737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W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5" name="Багетная рамка 84"/>
          <p:cNvSpPr/>
          <p:nvPr/>
        </p:nvSpPr>
        <p:spPr>
          <a:xfrm>
            <a:off x="6040438" y="5527675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X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6" name="Багетная рамка 85"/>
          <p:cNvSpPr/>
          <p:nvPr/>
        </p:nvSpPr>
        <p:spPr>
          <a:xfrm>
            <a:off x="6594475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Y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7" name="Багетная рамка 86"/>
          <p:cNvSpPr/>
          <p:nvPr/>
        </p:nvSpPr>
        <p:spPr>
          <a:xfrm>
            <a:off x="7135813" y="5500688"/>
            <a:ext cx="566737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Z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8" name="Багетная рамка 87"/>
          <p:cNvSpPr/>
          <p:nvPr/>
        </p:nvSpPr>
        <p:spPr>
          <a:xfrm>
            <a:off x="3227388" y="550068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S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331788" y="193675"/>
            <a:ext cx="3132137" cy="181451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0" name="Стрелка вправо 89">
            <a:hlinkClick r:id="" action="ppaction://hlinkshowjump?jump=nextslide" highlightClick="1"/>
          </p:cNvPr>
          <p:cNvSpPr/>
          <p:nvPr/>
        </p:nvSpPr>
        <p:spPr>
          <a:xfrm>
            <a:off x="7799388" y="4779963"/>
            <a:ext cx="1122362" cy="109378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6463" name="Рисунок 90" descr="milk-box-clip-art_424271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22388" y="360363"/>
            <a:ext cx="1490662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8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3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8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3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3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3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8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20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20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2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rot="5400000">
            <a:off x="4058444" y="4093369"/>
            <a:ext cx="8643938" cy="412750"/>
          </a:xfrm>
          <a:prstGeom prst="rect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151813" y="6356350"/>
            <a:ext cx="363537" cy="365125"/>
          </a:xfrm>
        </p:spPr>
        <p:txBody>
          <a:bodyPr/>
          <a:lstStyle/>
          <a:p>
            <a:pPr>
              <a:defRPr/>
            </a:pPr>
            <a:fld id="{7D741F5C-03BD-40D0-937B-B4768EF1D968}" type="slidenum">
              <a:rPr lang="ru-RU">
                <a:solidFill>
                  <a:schemeClr val="tx1">
                    <a:lumMod val="75000"/>
                    <a:lumOff val="25000"/>
                  </a:schemeClr>
                </a:solidFill>
              </a:rPr>
              <a:pPr>
                <a:defRPr/>
              </a:pPr>
              <a:t>3</a:t>
            </a:fld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965950" y="304800"/>
            <a:ext cx="574675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965950" y="766763"/>
            <a:ext cx="574675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965950" y="1228725"/>
            <a:ext cx="574675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965950" y="1690688"/>
            <a:ext cx="574675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965950" y="2152650"/>
            <a:ext cx="574675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113713" y="16906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392863" y="1228725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540625" y="1228725"/>
            <a:ext cx="573088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8113713" y="1228725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113713" y="2152650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098925" y="2152650"/>
            <a:ext cx="573088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c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672013" y="2152650"/>
            <a:ext cx="574675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246688" y="2152650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819775" y="2152650"/>
            <a:ext cx="573088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392863" y="2152650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s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246688" y="1228725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246688" y="2614613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246688" y="16906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246688" y="3076575"/>
            <a:ext cx="573087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098925" y="3540125"/>
            <a:ext cx="573088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098925" y="3076575"/>
            <a:ext cx="573088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k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098925" y="2614613"/>
            <a:ext cx="573088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392863" y="3540125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392863" y="3076575"/>
            <a:ext cx="573087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392863" y="2614613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392863" y="40020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246688" y="40020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819775" y="4002088"/>
            <a:ext cx="573088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113713" y="40020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540625" y="4002088"/>
            <a:ext cx="573088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8113713" y="3076575"/>
            <a:ext cx="573087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7540625" y="3076575"/>
            <a:ext cx="573088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6965950" y="3076575"/>
            <a:ext cx="574675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9" name="Пятно 1 48"/>
          <p:cNvSpPr/>
          <p:nvPr/>
        </p:nvSpPr>
        <p:spPr>
          <a:xfrm>
            <a:off x="1997075" y="2614613"/>
            <a:ext cx="763588" cy="520700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1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0" name="Облако 49"/>
          <p:cNvSpPr/>
          <p:nvPr/>
        </p:nvSpPr>
        <p:spPr>
          <a:xfrm>
            <a:off x="5238750" y="736600"/>
            <a:ext cx="590550" cy="468313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4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1" name="Облако 50"/>
          <p:cNvSpPr/>
          <p:nvPr/>
        </p:nvSpPr>
        <p:spPr>
          <a:xfrm>
            <a:off x="7308850" y="0"/>
            <a:ext cx="600075" cy="392113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6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2" name="Пятно 1 51"/>
          <p:cNvSpPr/>
          <p:nvPr/>
        </p:nvSpPr>
        <p:spPr>
          <a:xfrm>
            <a:off x="6010275" y="823913"/>
            <a:ext cx="765175" cy="520700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5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3" name="Пятно 1 52"/>
          <p:cNvSpPr/>
          <p:nvPr/>
        </p:nvSpPr>
        <p:spPr>
          <a:xfrm>
            <a:off x="5819775" y="3076575"/>
            <a:ext cx="636588" cy="520700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9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4" name="Облако 53"/>
          <p:cNvSpPr/>
          <p:nvPr/>
        </p:nvSpPr>
        <p:spPr>
          <a:xfrm>
            <a:off x="6288088" y="1731963"/>
            <a:ext cx="611187" cy="430212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8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5" name="Пятно 1 54"/>
          <p:cNvSpPr/>
          <p:nvPr/>
        </p:nvSpPr>
        <p:spPr>
          <a:xfrm>
            <a:off x="4465638" y="3978275"/>
            <a:ext cx="914400" cy="639763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10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6" name="Облако 55"/>
          <p:cNvSpPr/>
          <p:nvPr/>
        </p:nvSpPr>
        <p:spPr>
          <a:xfrm>
            <a:off x="4073525" y="1612900"/>
            <a:ext cx="642938" cy="442913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3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2378075" y="3076575"/>
            <a:ext cx="574675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m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2952750" y="3076575"/>
            <a:ext cx="573088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525838" y="3076575"/>
            <a:ext cx="573087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l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0" name="Пятно 1 59"/>
          <p:cNvSpPr/>
          <p:nvPr/>
        </p:nvSpPr>
        <p:spPr>
          <a:xfrm>
            <a:off x="3462338" y="2095500"/>
            <a:ext cx="763587" cy="519113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2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6972300" y="3989388"/>
            <a:ext cx="573088" cy="471487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2" name="Облако 61"/>
          <p:cNvSpPr/>
          <p:nvPr/>
        </p:nvSpPr>
        <p:spPr>
          <a:xfrm>
            <a:off x="8016875" y="715963"/>
            <a:ext cx="623888" cy="520700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7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3" name="Багетная рамка 62"/>
          <p:cNvSpPr/>
          <p:nvPr/>
        </p:nvSpPr>
        <p:spPr>
          <a:xfrm>
            <a:off x="331788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A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4" name="Багетная рамка 63"/>
          <p:cNvSpPr/>
          <p:nvPr/>
        </p:nvSpPr>
        <p:spPr>
          <a:xfrm>
            <a:off x="900113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B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5" name="Багетная рамка 64"/>
          <p:cNvSpPr/>
          <p:nvPr/>
        </p:nvSpPr>
        <p:spPr>
          <a:xfrm>
            <a:off x="1468438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C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Багетная рамка 65"/>
          <p:cNvSpPr/>
          <p:nvPr/>
        </p:nvSpPr>
        <p:spPr>
          <a:xfrm>
            <a:off x="2036763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D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7" name="Багетная рамка 66"/>
          <p:cNvSpPr/>
          <p:nvPr/>
        </p:nvSpPr>
        <p:spPr>
          <a:xfrm>
            <a:off x="2617788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8" name="Багетная рамка 67"/>
          <p:cNvSpPr/>
          <p:nvPr/>
        </p:nvSpPr>
        <p:spPr>
          <a:xfrm>
            <a:off x="3186113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F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9" name="Багетная рамка 68"/>
          <p:cNvSpPr/>
          <p:nvPr/>
        </p:nvSpPr>
        <p:spPr>
          <a:xfrm>
            <a:off x="3754438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G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0" name="Багетная рамка 69"/>
          <p:cNvSpPr/>
          <p:nvPr/>
        </p:nvSpPr>
        <p:spPr>
          <a:xfrm>
            <a:off x="5416550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J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1" name="Багетная рамка 70"/>
          <p:cNvSpPr/>
          <p:nvPr/>
        </p:nvSpPr>
        <p:spPr>
          <a:xfrm>
            <a:off x="4294188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2" name="Багетная рамка 71"/>
          <p:cNvSpPr/>
          <p:nvPr/>
        </p:nvSpPr>
        <p:spPr>
          <a:xfrm>
            <a:off x="4835525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3" name="Багетная рамка 72"/>
          <p:cNvSpPr/>
          <p:nvPr/>
        </p:nvSpPr>
        <p:spPr>
          <a:xfrm>
            <a:off x="2632075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R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4" name="Багетная рамка 73"/>
          <p:cNvSpPr/>
          <p:nvPr/>
        </p:nvSpPr>
        <p:spPr>
          <a:xfrm>
            <a:off x="2078038" y="550068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Q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5" name="Багетная рамка 74"/>
          <p:cNvSpPr/>
          <p:nvPr/>
        </p:nvSpPr>
        <p:spPr>
          <a:xfrm>
            <a:off x="1497013" y="5513388"/>
            <a:ext cx="566737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P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6" name="Багетная рамка 75"/>
          <p:cNvSpPr/>
          <p:nvPr/>
        </p:nvSpPr>
        <p:spPr>
          <a:xfrm>
            <a:off x="914400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O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7" name="Багетная рамка 76"/>
          <p:cNvSpPr/>
          <p:nvPr/>
        </p:nvSpPr>
        <p:spPr>
          <a:xfrm>
            <a:off x="331788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N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8" name="Багетная рамка 77"/>
          <p:cNvSpPr/>
          <p:nvPr/>
        </p:nvSpPr>
        <p:spPr>
          <a:xfrm>
            <a:off x="5984875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K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9" name="Багетная рамка 78"/>
          <p:cNvSpPr/>
          <p:nvPr/>
        </p:nvSpPr>
        <p:spPr>
          <a:xfrm>
            <a:off x="6567488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L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0" name="Багетная рамка 79"/>
          <p:cNvSpPr/>
          <p:nvPr/>
        </p:nvSpPr>
        <p:spPr>
          <a:xfrm>
            <a:off x="7135813" y="4959350"/>
            <a:ext cx="566737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M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1" name="Багетная рамка 80"/>
          <p:cNvSpPr/>
          <p:nvPr/>
        </p:nvSpPr>
        <p:spPr>
          <a:xfrm>
            <a:off x="3698875" y="550068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T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2" name="Багетная рамка 81"/>
          <p:cNvSpPr/>
          <p:nvPr/>
        </p:nvSpPr>
        <p:spPr>
          <a:xfrm>
            <a:off x="4294188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U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3" name="Багетная рамка 82"/>
          <p:cNvSpPr/>
          <p:nvPr/>
        </p:nvSpPr>
        <p:spPr>
          <a:xfrm>
            <a:off x="4876800" y="5527675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V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4" name="Багетная рамка 83"/>
          <p:cNvSpPr/>
          <p:nvPr/>
        </p:nvSpPr>
        <p:spPr>
          <a:xfrm>
            <a:off x="5459413" y="5527675"/>
            <a:ext cx="566737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W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5" name="Багетная рамка 84"/>
          <p:cNvSpPr/>
          <p:nvPr/>
        </p:nvSpPr>
        <p:spPr>
          <a:xfrm>
            <a:off x="6040438" y="5527675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X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6" name="Багетная рамка 85"/>
          <p:cNvSpPr/>
          <p:nvPr/>
        </p:nvSpPr>
        <p:spPr>
          <a:xfrm>
            <a:off x="6594475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Y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7" name="Багетная рамка 86"/>
          <p:cNvSpPr/>
          <p:nvPr/>
        </p:nvSpPr>
        <p:spPr>
          <a:xfrm>
            <a:off x="7135813" y="5500688"/>
            <a:ext cx="566737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Z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8" name="Багетная рамка 87"/>
          <p:cNvSpPr/>
          <p:nvPr/>
        </p:nvSpPr>
        <p:spPr>
          <a:xfrm>
            <a:off x="3227388" y="550068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S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331788" y="193675"/>
            <a:ext cx="3132137" cy="181451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0" name="Стрелка вправо 89">
            <a:hlinkClick r:id="" action="ppaction://hlinkshowjump?jump=nextslide" highlightClick="1"/>
          </p:cNvPr>
          <p:cNvSpPr/>
          <p:nvPr/>
        </p:nvSpPr>
        <p:spPr>
          <a:xfrm>
            <a:off x="7924800" y="4987925"/>
            <a:ext cx="1025525" cy="94138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8511" name="Рисунок 90" descr="df958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2763" y="387350"/>
            <a:ext cx="2743200" cy="145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3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8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3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8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3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8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3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8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rot="5400000">
            <a:off x="4058444" y="4093369"/>
            <a:ext cx="8643938" cy="412750"/>
          </a:xfrm>
          <a:prstGeom prst="rect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151813" y="6356350"/>
            <a:ext cx="363537" cy="365125"/>
          </a:xfrm>
        </p:spPr>
        <p:txBody>
          <a:bodyPr/>
          <a:lstStyle/>
          <a:p>
            <a:pPr>
              <a:defRPr/>
            </a:pPr>
            <a:fld id="{A7CCB6AD-2EF5-4174-83B3-B953AA67DCA4}" type="slidenum">
              <a:rPr lang="ru-RU">
                <a:solidFill>
                  <a:schemeClr val="tx1">
                    <a:lumMod val="75000"/>
                    <a:lumOff val="25000"/>
                  </a:schemeClr>
                </a:solidFill>
              </a:rPr>
              <a:pPr>
                <a:defRPr/>
              </a:pPr>
              <a:t>4</a:t>
            </a:fld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965950" y="304800"/>
            <a:ext cx="574675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965950" y="766763"/>
            <a:ext cx="574675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965950" y="1228725"/>
            <a:ext cx="574675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965950" y="1690688"/>
            <a:ext cx="574675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965950" y="2152650"/>
            <a:ext cx="574675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113713" y="16906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392863" y="1228725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540625" y="1228725"/>
            <a:ext cx="573088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8113713" y="1228725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113713" y="2152650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098925" y="2152650"/>
            <a:ext cx="573088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c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672013" y="2152650"/>
            <a:ext cx="574675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246688" y="2152650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819775" y="2152650"/>
            <a:ext cx="573088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392863" y="2152650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s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246688" y="1228725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246688" y="2614613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246688" y="16906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246688" y="3076575"/>
            <a:ext cx="573087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098925" y="3540125"/>
            <a:ext cx="573088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098925" y="3076575"/>
            <a:ext cx="573088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k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098925" y="2614613"/>
            <a:ext cx="573088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a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392863" y="3540125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392863" y="3076575"/>
            <a:ext cx="573087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392863" y="2614613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392863" y="40020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246688" y="40020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819775" y="4002088"/>
            <a:ext cx="573088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113713" y="40020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540625" y="4002088"/>
            <a:ext cx="573088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8113713" y="3076575"/>
            <a:ext cx="573087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7540625" y="3076575"/>
            <a:ext cx="573088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6965950" y="3076575"/>
            <a:ext cx="574675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9" name="Пятно 1 48"/>
          <p:cNvSpPr/>
          <p:nvPr/>
        </p:nvSpPr>
        <p:spPr>
          <a:xfrm>
            <a:off x="1997075" y="2614613"/>
            <a:ext cx="763588" cy="520700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1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0" name="Облако 49"/>
          <p:cNvSpPr/>
          <p:nvPr/>
        </p:nvSpPr>
        <p:spPr>
          <a:xfrm>
            <a:off x="5238750" y="736600"/>
            <a:ext cx="590550" cy="468313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4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1" name="Облако 50"/>
          <p:cNvSpPr/>
          <p:nvPr/>
        </p:nvSpPr>
        <p:spPr>
          <a:xfrm>
            <a:off x="7308850" y="0"/>
            <a:ext cx="600075" cy="392113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6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2" name="Пятно 1 51"/>
          <p:cNvSpPr/>
          <p:nvPr/>
        </p:nvSpPr>
        <p:spPr>
          <a:xfrm>
            <a:off x="6010275" y="823913"/>
            <a:ext cx="765175" cy="520700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5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3" name="Пятно 1 52"/>
          <p:cNvSpPr/>
          <p:nvPr/>
        </p:nvSpPr>
        <p:spPr>
          <a:xfrm>
            <a:off x="5819775" y="3076575"/>
            <a:ext cx="636588" cy="520700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9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4" name="Облако 53"/>
          <p:cNvSpPr/>
          <p:nvPr/>
        </p:nvSpPr>
        <p:spPr>
          <a:xfrm>
            <a:off x="6288088" y="1731963"/>
            <a:ext cx="611187" cy="430212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8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5" name="Пятно 1 54"/>
          <p:cNvSpPr/>
          <p:nvPr/>
        </p:nvSpPr>
        <p:spPr>
          <a:xfrm>
            <a:off x="4465638" y="3978275"/>
            <a:ext cx="914400" cy="639763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10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6" name="Облако 55"/>
          <p:cNvSpPr/>
          <p:nvPr/>
        </p:nvSpPr>
        <p:spPr>
          <a:xfrm>
            <a:off x="4073525" y="1612900"/>
            <a:ext cx="642938" cy="442913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3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2378075" y="3076575"/>
            <a:ext cx="574675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m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2952750" y="3076575"/>
            <a:ext cx="573088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525838" y="3076575"/>
            <a:ext cx="573087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l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0" name="Пятно 1 59"/>
          <p:cNvSpPr/>
          <p:nvPr/>
        </p:nvSpPr>
        <p:spPr>
          <a:xfrm>
            <a:off x="3462338" y="2095500"/>
            <a:ext cx="763587" cy="519113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2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6972300" y="3989388"/>
            <a:ext cx="573088" cy="471487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2" name="Облако 61"/>
          <p:cNvSpPr/>
          <p:nvPr/>
        </p:nvSpPr>
        <p:spPr>
          <a:xfrm>
            <a:off x="8016875" y="715963"/>
            <a:ext cx="623888" cy="520700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7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3" name="Багетная рамка 62"/>
          <p:cNvSpPr/>
          <p:nvPr/>
        </p:nvSpPr>
        <p:spPr>
          <a:xfrm>
            <a:off x="331788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A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4" name="Багетная рамка 63"/>
          <p:cNvSpPr/>
          <p:nvPr/>
        </p:nvSpPr>
        <p:spPr>
          <a:xfrm>
            <a:off x="900113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B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5" name="Багетная рамка 64"/>
          <p:cNvSpPr/>
          <p:nvPr/>
        </p:nvSpPr>
        <p:spPr>
          <a:xfrm>
            <a:off x="1468438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C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Багетная рамка 65"/>
          <p:cNvSpPr/>
          <p:nvPr/>
        </p:nvSpPr>
        <p:spPr>
          <a:xfrm>
            <a:off x="2036763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D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7" name="Багетная рамка 66"/>
          <p:cNvSpPr/>
          <p:nvPr/>
        </p:nvSpPr>
        <p:spPr>
          <a:xfrm>
            <a:off x="2617788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8" name="Багетная рамка 67"/>
          <p:cNvSpPr/>
          <p:nvPr/>
        </p:nvSpPr>
        <p:spPr>
          <a:xfrm>
            <a:off x="3186113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F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9" name="Багетная рамка 68"/>
          <p:cNvSpPr/>
          <p:nvPr/>
        </p:nvSpPr>
        <p:spPr>
          <a:xfrm>
            <a:off x="3754438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G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0" name="Багетная рамка 69"/>
          <p:cNvSpPr/>
          <p:nvPr/>
        </p:nvSpPr>
        <p:spPr>
          <a:xfrm>
            <a:off x="5416550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J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1" name="Багетная рамка 70"/>
          <p:cNvSpPr/>
          <p:nvPr/>
        </p:nvSpPr>
        <p:spPr>
          <a:xfrm>
            <a:off x="4294188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2" name="Багетная рамка 71"/>
          <p:cNvSpPr/>
          <p:nvPr/>
        </p:nvSpPr>
        <p:spPr>
          <a:xfrm>
            <a:off x="4835525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3" name="Багетная рамка 72"/>
          <p:cNvSpPr/>
          <p:nvPr/>
        </p:nvSpPr>
        <p:spPr>
          <a:xfrm>
            <a:off x="2632075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R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4" name="Багетная рамка 73"/>
          <p:cNvSpPr/>
          <p:nvPr/>
        </p:nvSpPr>
        <p:spPr>
          <a:xfrm>
            <a:off x="2078038" y="550068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Q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5" name="Багетная рамка 74"/>
          <p:cNvSpPr/>
          <p:nvPr/>
        </p:nvSpPr>
        <p:spPr>
          <a:xfrm>
            <a:off x="1497013" y="5513388"/>
            <a:ext cx="566737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P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6" name="Багетная рамка 75"/>
          <p:cNvSpPr/>
          <p:nvPr/>
        </p:nvSpPr>
        <p:spPr>
          <a:xfrm>
            <a:off x="914400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O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7" name="Багетная рамка 76"/>
          <p:cNvSpPr/>
          <p:nvPr/>
        </p:nvSpPr>
        <p:spPr>
          <a:xfrm>
            <a:off x="331788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N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8" name="Багетная рамка 77"/>
          <p:cNvSpPr/>
          <p:nvPr/>
        </p:nvSpPr>
        <p:spPr>
          <a:xfrm>
            <a:off x="5984875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K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9" name="Багетная рамка 78"/>
          <p:cNvSpPr/>
          <p:nvPr/>
        </p:nvSpPr>
        <p:spPr>
          <a:xfrm>
            <a:off x="6567488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L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0" name="Багетная рамка 79"/>
          <p:cNvSpPr/>
          <p:nvPr/>
        </p:nvSpPr>
        <p:spPr>
          <a:xfrm>
            <a:off x="7135813" y="4959350"/>
            <a:ext cx="566737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M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1" name="Багетная рамка 80"/>
          <p:cNvSpPr/>
          <p:nvPr/>
        </p:nvSpPr>
        <p:spPr>
          <a:xfrm>
            <a:off x="3698875" y="550068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T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2" name="Багетная рамка 81"/>
          <p:cNvSpPr/>
          <p:nvPr/>
        </p:nvSpPr>
        <p:spPr>
          <a:xfrm>
            <a:off x="4294188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U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3" name="Багетная рамка 82"/>
          <p:cNvSpPr/>
          <p:nvPr/>
        </p:nvSpPr>
        <p:spPr>
          <a:xfrm>
            <a:off x="4876800" y="5527675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V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4" name="Багетная рамка 83"/>
          <p:cNvSpPr/>
          <p:nvPr/>
        </p:nvSpPr>
        <p:spPr>
          <a:xfrm>
            <a:off x="5459413" y="5527675"/>
            <a:ext cx="566737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W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5" name="Багетная рамка 84"/>
          <p:cNvSpPr/>
          <p:nvPr/>
        </p:nvSpPr>
        <p:spPr>
          <a:xfrm>
            <a:off x="6040438" y="5527675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X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6" name="Багетная рамка 85"/>
          <p:cNvSpPr/>
          <p:nvPr/>
        </p:nvSpPr>
        <p:spPr>
          <a:xfrm>
            <a:off x="6594475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Y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7" name="Багетная рамка 86"/>
          <p:cNvSpPr/>
          <p:nvPr/>
        </p:nvSpPr>
        <p:spPr>
          <a:xfrm>
            <a:off x="7135813" y="5500688"/>
            <a:ext cx="566737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Z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8" name="Багетная рамка 87"/>
          <p:cNvSpPr/>
          <p:nvPr/>
        </p:nvSpPr>
        <p:spPr>
          <a:xfrm>
            <a:off x="3227388" y="550068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S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331788" y="193675"/>
            <a:ext cx="3132137" cy="181451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0" name="Стрелка вправо 89">
            <a:hlinkClick r:id="" action="ppaction://hlinkshowjump?jump=nextslide" highlightClick="1"/>
          </p:cNvPr>
          <p:cNvSpPr/>
          <p:nvPr/>
        </p:nvSpPr>
        <p:spPr>
          <a:xfrm>
            <a:off x="7827963" y="4987925"/>
            <a:ext cx="1122362" cy="94138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559" name="Рисунок 90" descr="image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5313" y="288925"/>
            <a:ext cx="25638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5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0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5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0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5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5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0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5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2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rot="5400000">
            <a:off x="4058444" y="4093369"/>
            <a:ext cx="8643938" cy="412750"/>
          </a:xfrm>
          <a:prstGeom prst="rect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151813" y="6356350"/>
            <a:ext cx="363537" cy="365125"/>
          </a:xfrm>
        </p:spPr>
        <p:txBody>
          <a:bodyPr/>
          <a:lstStyle/>
          <a:p>
            <a:pPr>
              <a:defRPr/>
            </a:pPr>
            <a:fld id="{52DE493F-8E01-421D-8AC9-983374C8CBE5}" type="slidenum">
              <a:rPr lang="ru-RU">
                <a:solidFill>
                  <a:schemeClr val="tx1">
                    <a:lumMod val="75000"/>
                    <a:lumOff val="25000"/>
                  </a:schemeClr>
                </a:solidFill>
              </a:rPr>
              <a:pPr>
                <a:defRPr/>
              </a:pPr>
              <a:t>5</a:t>
            </a:fld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965950" y="304800"/>
            <a:ext cx="574675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965950" y="766763"/>
            <a:ext cx="574675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965950" y="1228725"/>
            <a:ext cx="574675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965950" y="1690688"/>
            <a:ext cx="574675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965950" y="2152650"/>
            <a:ext cx="574675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113713" y="16906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392863" y="1228725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540625" y="1228725"/>
            <a:ext cx="573088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8113713" y="1228725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113713" y="2152650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098925" y="2152650"/>
            <a:ext cx="573088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c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672013" y="2152650"/>
            <a:ext cx="574675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246688" y="2152650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819775" y="2152650"/>
            <a:ext cx="573088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392863" y="2152650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s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246688" y="1228725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b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246688" y="2614613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a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246688" y="16906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r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246688" y="3076575"/>
            <a:ext cx="573087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d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098925" y="3540125"/>
            <a:ext cx="573088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098925" y="3076575"/>
            <a:ext cx="573088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k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098925" y="2614613"/>
            <a:ext cx="573088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a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392863" y="3540125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392863" y="3076575"/>
            <a:ext cx="573087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392863" y="2614613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392863" y="40020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246688" y="40020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819775" y="4002088"/>
            <a:ext cx="573088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113713" y="40020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540625" y="4002088"/>
            <a:ext cx="573088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8113713" y="3076575"/>
            <a:ext cx="573087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7540625" y="3076575"/>
            <a:ext cx="573088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6965950" y="3076575"/>
            <a:ext cx="574675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9" name="Пятно 1 48"/>
          <p:cNvSpPr/>
          <p:nvPr/>
        </p:nvSpPr>
        <p:spPr>
          <a:xfrm>
            <a:off x="1997075" y="2614613"/>
            <a:ext cx="763588" cy="520700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1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0" name="Облако 49"/>
          <p:cNvSpPr/>
          <p:nvPr/>
        </p:nvSpPr>
        <p:spPr>
          <a:xfrm>
            <a:off x="5238750" y="736600"/>
            <a:ext cx="590550" cy="468313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4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1" name="Облако 50"/>
          <p:cNvSpPr/>
          <p:nvPr/>
        </p:nvSpPr>
        <p:spPr>
          <a:xfrm>
            <a:off x="7308850" y="0"/>
            <a:ext cx="600075" cy="392113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6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2" name="Пятно 1 51"/>
          <p:cNvSpPr/>
          <p:nvPr/>
        </p:nvSpPr>
        <p:spPr>
          <a:xfrm>
            <a:off x="6010275" y="823913"/>
            <a:ext cx="765175" cy="520700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5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3" name="Пятно 1 52"/>
          <p:cNvSpPr/>
          <p:nvPr/>
        </p:nvSpPr>
        <p:spPr>
          <a:xfrm>
            <a:off x="5819775" y="3076575"/>
            <a:ext cx="636588" cy="520700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9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4" name="Облако 53"/>
          <p:cNvSpPr/>
          <p:nvPr/>
        </p:nvSpPr>
        <p:spPr>
          <a:xfrm>
            <a:off x="6288088" y="1731963"/>
            <a:ext cx="611187" cy="430212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8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5" name="Пятно 1 54"/>
          <p:cNvSpPr/>
          <p:nvPr/>
        </p:nvSpPr>
        <p:spPr>
          <a:xfrm>
            <a:off x="4465638" y="3978275"/>
            <a:ext cx="914400" cy="639763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10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6" name="Облако 55"/>
          <p:cNvSpPr/>
          <p:nvPr/>
        </p:nvSpPr>
        <p:spPr>
          <a:xfrm>
            <a:off x="4073525" y="1612900"/>
            <a:ext cx="642938" cy="442913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3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2378075" y="3076575"/>
            <a:ext cx="574675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m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2952750" y="3076575"/>
            <a:ext cx="573088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525838" y="3076575"/>
            <a:ext cx="573087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l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0" name="Пятно 1 59"/>
          <p:cNvSpPr/>
          <p:nvPr/>
        </p:nvSpPr>
        <p:spPr>
          <a:xfrm>
            <a:off x="3462338" y="2095500"/>
            <a:ext cx="763587" cy="519113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2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6972300" y="3989388"/>
            <a:ext cx="573088" cy="471487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2" name="Облако 61"/>
          <p:cNvSpPr/>
          <p:nvPr/>
        </p:nvSpPr>
        <p:spPr>
          <a:xfrm>
            <a:off x="8016875" y="715963"/>
            <a:ext cx="623888" cy="520700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7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3" name="Багетная рамка 62"/>
          <p:cNvSpPr/>
          <p:nvPr/>
        </p:nvSpPr>
        <p:spPr>
          <a:xfrm>
            <a:off x="331788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A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4" name="Багетная рамка 63"/>
          <p:cNvSpPr/>
          <p:nvPr/>
        </p:nvSpPr>
        <p:spPr>
          <a:xfrm>
            <a:off x="900113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B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5" name="Багетная рамка 64"/>
          <p:cNvSpPr/>
          <p:nvPr/>
        </p:nvSpPr>
        <p:spPr>
          <a:xfrm>
            <a:off x="1468438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C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Багетная рамка 65"/>
          <p:cNvSpPr/>
          <p:nvPr/>
        </p:nvSpPr>
        <p:spPr>
          <a:xfrm>
            <a:off x="2036763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D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7" name="Багетная рамка 66"/>
          <p:cNvSpPr/>
          <p:nvPr/>
        </p:nvSpPr>
        <p:spPr>
          <a:xfrm>
            <a:off x="2617788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8" name="Багетная рамка 67"/>
          <p:cNvSpPr/>
          <p:nvPr/>
        </p:nvSpPr>
        <p:spPr>
          <a:xfrm>
            <a:off x="3186113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F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9" name="Багетная рамка 68"/>
          <p:cNvSpPr/>
          <p:nvPr/>
        </p:nvSpPr>
        <p:spPr>
          <a:xfrm>
            <a:off x="3754438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G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0" name="Багетная рамка 69"/>
          <p:cNvSpPr/>
          <p:nvPr/>
        </p:nvSpPr>
        <p:spPr>
          <a:xfrm>
            <a:off x="5416550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J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1" name="Багетная рамка 70"/>
          <p:cNvSpPr/>
          <p:nvPr/>
        </p:nvSpPr>
        <p:spPr>
          <a:xfrm>
            <a:off x="4294188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2" name="Багетная рамка 71"/>
          <p:cNvSpPr/>
          <p:nvPr/>
        </p:nvSpPr>
        <p:spPr>
          <a:xfrm>
            <a:off x="4835525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3" name="Багетная рамка 72"/>
          <p:cNvSpPr/>
          <p:nvPr/>
        </p:nvSpPr>
        <p:spPr>
          <a:xfrm>
            <a:off x="2632075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R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4" name="Багетная рамка 73"/>
          <p:cNvSpPr/>
          <p:nvPr/>
        </p:nvSpPr>
        <p:spPr>
          <a:xfrm>
            <a:off x="2078038" y="550068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Q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5" name="Багетная рамка 74"/>
          <p:cNvSpPr/>
          <p:nvPr/>
        </p:nvSpPr>
        <p:spPr>
          <a:xfrm>
            <a:off x="1497013" y="5513388"/>
            <a:ext cx="566737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P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6" name="Багетная рамка 75"/>
          <p:cNvSpPr/>
          <p:nvPr/>
        </p:nvSpPr>
        <p:spPr>
          <a:xfrm>
            <a:off x="914400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O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7" name="Багетная рамка 76"/>
          <p:cNvSpPr/>
          <p:nvPr/>
        </p:nvSpPr>
        <p:spPr>
          <a:xfrm>
            <a:off x="331788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N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8" name="Багетная рамка 77"/>
          <p:cNvSpPr/>
          <p:nvPr/>
        </p:nvSpPr>
        <p:spPr>
          <a:xfrm>
            <a:off x="5984875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K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9" name="Багетная рамка 78"/>
          <p:cNvSpPr/>
          <p:nvPr/>
        </p:nvSpPr>
        <p:spPr>
          <a:xfrm>
            <a:off x="6567488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L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0" name="Багетная рамка 79"/>
          <p:cNvSpPr/>
          <p:nvPr/>
        </p:nvSpPr>
        <p:spPr>
          <a:xfrm>
            <a:off x="7135813" y="4959350"/>
            <a:ext cx="566737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M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1" name="Багетная рамка 80"/>
          <p:cNvSpPr/>
          <p:nvPr/>
        </p:nvSpPr>
        <p:spPr>
          <a:xfrm>
            <a:off x="3698875" y="550068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T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2" name="Багетная рамка 81"/>
          <p:cNvSpPr/>
          <p:nvPr/>
        </p:nvSpPr>
        <p:spPr>
          <a:xfrm>
            <a:off x="4294188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U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3" name="Багетная рамка 82"/>
          <p:cNvSpPr/>
          <p:nvPr/>
        </p:nvSpPr>
        <p:spPr>
          <a:xfrm>
            <a:off x="4876800" y="5527675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V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4" name="Багетная рамка 83"/>
          <p:cNvSpPr/>
          <p:nvPr/>
        </p:nvSpPr>
        <p:spPr>
          <a:xfrm>
            <a:off x="5459413" y="5527675"/>
            <a:ext cx="566737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W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5" name="Багетная рамка 84"/>
          <p:cNvSpPr/>
          <p:nvPr/>
        </p:nvSpPr>
        <p:spPr>
          <a:xfrm>
            <a:off x="6040438" y="5527675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X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6" name="Багетная рамка 85"/>
          <p:cNvSpPr/>
          <p:nvPr/>
        </p:nvSpPr>
        <p:spPr>
          <a:xfrm>
            <a:off x="6594475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Y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7" name="Багетная рамка 86"/>
          <p:cNvSpPr/>
          <p:nvPr/>
        </p:nvSpPr>
        <p:spPr>
          <a:xfrm>
            <a:off x="7135813" y="5500688"/>
            <a:ext cx="566737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Z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8" name="Багетная рамка 87"/>
          <p:cNvSpPr/>
          <p:nvPr/>
        </p:nvSpPr>
        <p:spPr>
          <a:xfrm>
            <a:off x="3227388" y="550068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S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331788" y="193675"/>
            <a:ext cx="3132137" cy="181451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0" name="Стрелка вправо 89">
            <a:hlinkClick r:id="" action="ppaction://hlinkshowjump?jump=nextslide" highlightClick="1"/>
          </p:cNvPr>
          <p:cNvSpPr/>
          <p:nvPr/>
        </p:nvSpPr>
        <p:spPr>
          <a:xfrm>
            <a:off x="7786688" y="4987925"/>
            <a:ext cx="1357312" cy="98266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2607" name="Рисунок 90" descr="Хлеб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888" y="304800"/>
            <a:ext cx="2590800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3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8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3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8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3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3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rot="5400000">
            <a:off x="4058444" y="4093369"/>
            <a:ext cx="8643938" cy="412750"/>
          </a:xfrm>
          <a:prstGeom prst="rect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151813" y="6356350"/>
            <a:ext cx="363537" cy="365125"/>
          </a:xfrm>
        </p:spPr>
        <p:txBody>
          <a:bodyPr/>
          <a:lstStyle/>
          <a:p>
            <a:pPr>
              <a:defRPr/>
            </a:pPr>
            <a:fld id="{BAD01C6B-795E-4C76-A715-49F4DB715897}" type="slidenum">
              <a:rPr lang="ru-RU">
                <a:solidFill>
                  <a:schemeClr val="tx1">
                    <a:lumMod val="75000"/>
                    <a:lumOff val="25000"/>
                  </a:schemeClr>
                </a:solidFill>
              </a:rPr>
              <a:pPr>
                <a:defRPr/>
              </a:pPr>
              <a:t>6</a:t>
            </a:fld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965950" y="304800"/>
            <a:ext cx="574675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965950" y="766763"/>
            <a:ext cx="574675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965950" y="1228725"/>
            <a:ext cx="574675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965950" y="1690688"/>
            <a:ext cx="574675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965950" y="2152650"/>
            <a:ext cx="574675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113713" y="16906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392863" y="1228725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f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540625" y="1228725"/>
            <a:ext cx="573088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s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8113713" y="1228725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113713" y="2152650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098925" y="2152650"/>
            <a:ext cx="573088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c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672013" y="2152650"/>
            <a:ext cx="574675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246688" y="2152650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819775" y="2152650"/>
            <a:ext cx="573088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392863" y="2152650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s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246688" y="1228725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b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246688" y="2614613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a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246688" y="16906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r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246688" y="3076575"/>
            <a:ext cx="573087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d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098925" y="3540125"/>
            <a:ext cx="573088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098925" y="3076575"/>
            <a:ext cx="573088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k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098925" y="2614613"/>
            <a:ext cx="573088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a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392863" y="3540125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392863" y="3076575"/>
            <a:ext cx="573087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392863" y="2614613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392863" y="40020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246688" y="40020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819775" y="4002088"/>
            <a:ext cx="573088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113713" y="40020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540625" y="4002088"/>
            <a:ext cx="573088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8113713" y="3076575"/>
            <a:ext cx="573087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7540625" y="3076575"/>
            <a:ext cx="573088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6965950" y="3076575"/>
            <a:ext cx="574675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9" name="Пятно 1 48"/>
          <p:cNvSpPr/>
          <p:nvPr/>
        </p:nvSpPr>
        <p:spPr>
          <a:xfrm>
            <a:off x="1997075" y="2614613"/>
            <a:ext cx="763588" cy="520700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1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0" name="Облако 49"/>
          <p:cNvSpPr/>
          <p:nvPr/>
        </p:nvSpPr>
        <p:spPr>
          <a:xfrm>
            <a:off x="5238750" y="736600"/>
            <a:ext cx="590550" cy="468313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4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1" name="Облако 50"/>
          <p:cNvSpPr/>
          <p:nvPr/>
        </p:nvSpPr>
        <p:spPr>
          <a:xfrm>
            <a:off x="7308850" y="0"/>
            <a:ext cx="600075" cy="392113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6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2" name="Пятно 1 51"/>
          <p:cNvSpPr/>
          <p:nvPr/>
        </p:nvSpPr>
        <p:spPr>
          <a:xfrm>
            <a:off x="6010275" y="823913"/>
            <a:ext cx="765175" cy="520700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5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3" name="Пятно 1 52"/>
          <p:cNvSpPr/>
          <p:nvPr/>
        </p:nvSpPr>
        <p:spPr>
          <a:xfrm>
            <a:off x="5819775" y="3076575"/>
            <a:ext cx="636588" cy="520700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9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4" name="Облако 53"/>
          <p:cNvSpPr/>
          <p:nvPr/>
        </p:nvSpPr>
        <p:spPr>
          <a:xfrm>
            <a:off x="6288088" y="1731963"/>
            <a:ext cx="611187" cy="430212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8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5" name="Пятно 1 54"/>
          <p:cNvSpPr/>
          <p:nvPr/>
        </p:nvSpPr>
        <p:spPr>
          <a:xfrm>
            <a:off x="4465638" y="3978275"/>
            <a:ext cx="914400" cy="639763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10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6" name="Облако 55"/>
          <p:cNvSpPr/>
          <p:nvPr/>
        </p:nvSpPr>
        <p:spPr>
          <a:xfrm>
            <a:off x="4073525" y="1612900"/>
            <a:ext cx="642938" cy="442913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3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2378075" y="3076575"/>
            <a:ext cx="574675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m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2952750" y="3076575"/>
            <a:ext cx="573088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525838" y="3076575"/>
            <a:ext cx="573087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l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0" name="Пятно 1 59"/>
          <p:cNvSpPr/>
          <p:nvPr/>
        </p:nvSpPr>
        <p:spPr>
          <a:xfrm>
            <a:off x="3462338" y="2095500"/>
            <a:ext cx="763587" cy="519113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2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6972300" y="3989388"/>
            <a:ext cx="573088" cy="471487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2" name="Облако 61"/>
          <p:cNvSpPr/>
          <p:nvPr/>
        </p:nvSpPr>
        <p:spPr>
          <a:xfrm>
            <a:off x="8016875" y="715963"/>
            <a:ext cx="623888" cy="520700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7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3" name="Багетная рамка 62"/>
          <p:cNvSpPr/>
          <p:nvPr/>
        </p:nvSpPr>
        <p:spPr>
          <a:xfrm>
            <a:off x="331788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A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4" name="Багетная рамка 63"/>
          <p:cNvSpPr/>
          <p:nvPr/>
        </p:nvSpPr>
        <p:spPr>
          <a:xfrm>
            <a:off x="900113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B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5" name="Багетная рамка 64"/>
          <p:cNvSpPr/>
          <p:nvPr/>
        </p:nvSpPr>
        <p:spPr>
          <a:xfrm>
            <a:off x="1468438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C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Багетная рамка 65"/>
          <p:cNvSpPr/>
          <p:nvPr/>
        </p:nvSpPr>
        <p:spPr>
          <a:xfrm>
            <a:off x="2036763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D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7" name="Багетная рамка 66"/>
          <p:cNvSpPr/>
          <p:nvPr/>
        </p:nvSpPr>
        <p:spPr>
          <a:xfrm>
            <a:off x="2617788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8" name="Багетная рамка 67"/>
          <p:cNvSpPr/>
          <p:nvPr/>
        </p:nvSpPr>
        <p:spPr>
          <a:xfrm>
            <a:off x="3186113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F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9" name="Багетная рамка 68"/>
          <p:cNvSpPr/>
          <p:nvPr/>
        </p:nvSpPr>
        <p:spPr>
          <a:xfrm>
            <a:off x="3754438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G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0" name="Багетная рамка 69"/>
          <p:cNvSpPr/>
          <p:nvPr/>
        </p:nvSpPr>
        <p:spPr>
          <a:xfrm>
            <a:off x="5416550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J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1" name="Багетная рамка 70"/>
          <p:cNvSpPr/>
          <p:nvPr/>
        </p:nvSpPr>
        <p:spPr>
          <a:xfrm>
            <a:off x="4294188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2" name="Багетная рамка 71"/>
          <p:cNvSpPr/>
          <p:nvPr/>
        </p:nvSpPr>
        <p:spPr>
          <a:xfrm>
            <a:off x="4835525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3" name="Багетная рамка 72"/>
          <p:cNvSpPr/>
          <p:nvPr/>
        </p:nvSpPr>
        <p:spPr>
          <a:xfrm>
            <a:off x="2632075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R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4" name="Багетная рамка 73"/>
          <p:cNvSpPr/>
          <p:nvPr/>
        </p:nvSpPr>
        <p:spPr>
          <a:xfrm>
            <a:off x="2078038" y="550068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Q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5" name="Багетная рамка 74"/>
          <p:cNvSpPr/>
          <p:nvPr/>
        </p:nvSpPr>
        <p:spPr>
          <a:xfrm>
            <a:off x="1497013" y="5513388"/>
            <a:ext cx="566737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P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6" name="Багетная рамка 75"/>
          <p:cNvSpPr/>
          <p:nvPr/>
        </p:nvSpPr>
        <p:spPr>
          <a:xfrm>
            <a:off x="914400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O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7" name="Багетная рамка 76"/>
          <p:cNvSpPr/>
          <p:nvPr/>
        </p:nvSpPr>
        <p:spPr>
          <a:xfrm>
            <a:off x="331788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N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8" name="Багетная рамка 77"/>
          <p:cNvSpPr/>
          <p:nvPr/>
        </p:nvSpPr>
        <p:spPr>
          <a:xfrm>
            <a:off x="5984875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K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9" name="Багетная рамка 78"/>
          <p:cNvSpPr/>
          <p:nvPr/>
        </p:nvSpPr>
        <p:spPr>
          <a:xfrm>
            <a:off x="6567488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L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0" name="Багетная рамка 79"/>
          <p:cNvSpPr/>
          <p:nvPr/>
        </p:nvSpPr>
        <p:spPr>
          <a:xfrm>
            <a:off x="7135813" y="4959350"/>
            <a:ext cx="566737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M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1" name="Багетная рамка 80"/>
          <p:cNvSpPr/>
          <p:nvPr/>
        </p:nvSpPr>
        <p:spPr>
          <a:xfrm>
            <a:off x="3698875" y="550068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T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2" name="Багетная рамка 81"/>
          <p:cNvSpPr/>
          <p:nvPr/>
        </p:nvSpPr>
        <p:spPr>
          <a:xfrm>
            <a:off x="4294188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U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3" name="Багетная рамка 82"/>
          <p:cNvSpPr/>
          <p:nvPr/>
        </p:nvSpPr>
        <p:spPr>
          <a:xfrm>
            <a:off x="4876800" y="5527675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V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4" name="Багетная рамка 83"/>
          <p:cNvSpPr/>
          <p:nvPr/>
        </p:nvSpPr>
        <p:spPr>
          <a:xfrm>
            <a:off x="5459413" y="5527675"/>
            <a:ext cx="566737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W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5" name="Багетная рамка 84"/>
          <p:cNvSpPr/>
          <p:nvPr/>
        </p:nvSpPr>
        <p:spPr>
          <a:xfrm>
            <a:off x="6040438" y="5527675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X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6" name="Багетная рамка 85"/>
          <p:cNvSpPr/>
          <p:nvPr/>
        </p:nvSpPr>
        <p:spPr>
          <a:xfrm>
            <a:off x="6594475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Y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7" name="Багетная рамка 86"/>
          <p:cNvSpPr/>
          <p:nvPr/>
        </p:nvSpPr>
        <p:spPr>
          <a:xfrm>
            <a:off x="7135813" y="5500688"/>
            <a:ext cx="566737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Z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8" name="Багетная рамка 87"/>
          <p:cNvSpPr/>
          <p:nvPr/>
        </p:nvSpPr>
        <p:spPr>
          <a:xfrm>
            <a:off x="3227388" y="550068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S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331788" y="193675"/>
            <a:ext cx="3132137" cy="181451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0" name="Стрелка вправо 89">
            <a:hlinkClick r:id="" action="ppaction://hlinkshowjump?jump=nextslide" highlightClick="1"/>
          </p:cNvPr>
          <p:cNvSpPr/>
          <p:nvPr/>
        </p:nvSpPr>
        <p:spPr>
          <a:xfrm>
            <a:off x="7786688" y="5002213"/>
            <a:ext cx="1357312" cy="99695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4655" name="Рисунок 90" descr="riba-kloun_air-swimmers_www.piroshar.by_1-300x257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04800"/>
            <a:ext cx="2840038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8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3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8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3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3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8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rot="5400000">
            <a:off x="4058444" y="4093369"/>
            <a:ext cx="8643938" cy="412750"/>
          </a:xfrm>
          <a:prstGeom prst="rect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151813" y="6356350"/>
            <a:ext cx="363537" cy="365125"/>
          </a:xfrm>
        </p:spPr>
        <p:txBody>
          <a:bodyPr/>
          <a:lstStyle/>
          <a:p>
            <a:pPr>
              <a:defRPr/>
            </a:pPr>
            <a:fld id="{630B3FEE-0402-49E3-8C35-E06C4C59F599}" type="slidenum">
              <a:rPr lang="ru-RU">
                <a:solidFill>
                  <a:schemeClr val="tx1">
                    <a:lumMod val="75000"/>
                    <a:lumOff val="25000"/>
                  </a:schemeClr>
                </a:solidFill>
              </a:rPr>
              <a:pPr>
                <a:defRPr/>
              </a:pPr>
              <a:t>7</a:t>
            </a:fld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965950" y="304800"/>
            <a:ext cx="574675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j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953250" y="766763"/>
            <a:ext cx="573088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u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965950" y="1228725"/>
            <a:ext cx="574675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965950" y="1690688"/>
            <a:ext cx="574675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c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965950" y="2152650"/>
            <a:ext cx="574675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113713" y="16906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392863" y="1228725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f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540625" y="1228725"/>
            <a:ext cx="573088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s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8113713" y="1228725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113713" y="2152650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098925" y="2152650"/>
            <a:ext cx="573088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c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672013" y="2152650"/>
            <a:ext cx="574675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246688" y="2152650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819775" y="2152650"/>
            <a:ext cx="573088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392863" y="2152650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s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246688" y="1228725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b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246688" y="2614613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a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246688" y="16906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r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246688" y="3076575"/>
            <a:ext cx="573087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d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098925" y="3540125"/>
            <a:ext cx="573088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098925" y="3076575"/>
            <a:ext cx="573088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k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098925" y="2614613"/>
            <a:ext cx="573088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a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392863" y="3540125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392863" y="3076575"/>
            <a:ext cx="573087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392863" y="2614613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392863" y="40020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246688" y="40020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819775" y="4002088"/>
            <a:ext cx="573088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113713" y="40020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540625" y="4002088"/>
            <a:ext cx="573088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8113713" y="3076575"/>
            <a:ext cx="573087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7540625" y="3076575"/>
            <a:ext cx="573088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6965950" y="3076575"/>
            <a:ext cx="574675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9" name="Пятно 1 48"/>
          <p:cNvSpPr/>
          <p:nvPr/>
        </p:nvSpPr>
        <p:spPr>
          <a:xfrm>
            <a:off x="1997075" y="2614613"/>
            <a:ext cx="763588" cy="520700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1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0" name="Облако 49"/>
          <p:cNvSpPr/>
          <p:nvPr/>
        </p:nvSpPr>
        <p:spPr>
          <a:xfrm>
            <a:off x="5238750" y="736600"/>
            <a:ext cx="590550" cy="468313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4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1" name="Облако 50"/>
          <p:cNvSpPr/>
          <p:nvPr/>
        </p:nvSpPr>
        <p:spPr>
          <a:xfrm>
            <a:off x="7308850" y="0"/>
            <a:ext cx="600075" cy="392113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6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2" name="Пятно 1 51"/>
          <p:cNvSpPr/>
          <p:nvPr/>
        </p:nvSpPr>
        <p:spPr>
          <a:xfrm>
            <a:off x="6010275" y="823913"/>
            <a:ext cx="765175" cy="520700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5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3" name="Пятно 1 52"/>
          <p:cNvSpPr/>
          <p:nvPr/>
        </p:nvSpPr>
        <p:spPr>
          <a:xfrm>
            <a:off x="5819775" y="3076575"/>
            <a:ext cx="636588" cy="520700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9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4" name="Облако 53"/>
          <p:cNvSpPr/>
          <p:nvPr/>
        </p:nvSpPr>
        <p:spPr>
          <a:xfrm>
            <a:off x="6288088" y="1731963"/>
            <a:ext cx="611187" cy="430212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8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5" name="Пятно 1 54"/>
          <p:cNvSpPr/>
          <p:nvPr/>
        </p:nvSpPr>
        <p:spPr>
          <a:xfrm>
            <a:off x="4465638" y="3978275"/>
            <a:ext cx="914400" cy="639763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10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6" name="Облако 55"/>
          <p:cNvSpPr/>
          <p:nvPr/>
        </p:nvSpPr>
        <p:spPr>
          <a:xfrm>
            <a:off x="4073525" y="1612900"/>
            <a:ext cx="642938" cy="442913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3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2378075" y="3076575"/>
            <a:ext cx="574675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m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2952750" y="3076575"/>
            <a:ext cx="573088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525838" y="3076575"/>
            <a:ext cx="573087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l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0" name="Пятно 1 59"/>
          <p:cNvSpPr/>
          <p:nvPr/>
        </p:nvSpPr>
        <p:spPr>
          <a:xfrm>
            <a:off x="3462338" y="2095500"/>
            <a:ext cx="763587" cy="519113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2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6972300" y="3989388"/>
            <a:ext cx="573088" cy="471487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2" name="Облако 61"/>
          <p:cNvSpPr/>
          <p:nvPr/>
        </p:nvSpPr>
        <p:spPr>
          <a:xfrm>
            <a:off x="8016875" y="715963"/>
            <a:ext cx="623888" cy="520700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7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3" name="Багетная рамка 62"/>
          <p:cNvSpPr/>
          <p:nvPr/>
        </p:nvSpPr>
        <p:spPr>
          <a:xfrm>
            <a:off x="331788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A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4" name="Багетная рамка 63"/>
          <p:cNvSpPr/>
          <p:nvPr/>
        </p:nvSpPr>
        <p:spPr>
          <a:xfrm>
            <a:off x="900113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B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5" name="Багетная рамка 64"/>
          <p:cNvSpPr/>
          <p:nvPr/>
        </p:nvSpPr>
        <p:spPr>
          <a:xfrm>
            <a:off x="1468438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C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Багетная рамка 65"/>
          <p:cNvSpPr/>
          <p:nvPr/>
        </p:nvSpPr>
        <p:spPr>
          <a:xfrm>
            <a:off x="2036763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D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7" name="Багетная рамка 66"/>
          <p:cNvSpPr/>
          <p:nvPr/>
        </p:nvSpPr>
        <p:spPr>
          <a:xfrm>
            <a:off x="2617788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8" name="Багетная рамка 67"/>
          <p:cNvSpPr/>
          <p:nvPr/>
        </p:nvSpPr>
        <p:spPr>
          <a:xfrm>
            <a:off x="3186113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F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9" name="Багетная рамка 68"/>
          <p:cNvSpPr/>
          <p:nvPr/>
        </p:nvSpPr>
        <p:spPr>
          <a:xfrm>
            <a:off x="3754438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G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0" name="Багетная рамка 69"/>
          <p:cNvSpPr/>
          <p:nvPr/>
        </p:nvSpPr>
        <p:spPr>
          <a:xfrm>
            <a:off x="5416550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J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1" name="Багетная рамка 70"/>
          <p:cNvSpPr/>
          <p:nvPr/>
        </p:nvSpPr>
        <p:spPr>
          <a:xfrm>
            <a:off x="4294188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2" name="Багетная рамка 71"/>
          <p:cNvSpPr/>
          <p:nvPr/>
        </p:nvSpPr>
        <p:spPr>
          <a:xfrm>
            <a:off x="4835525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3" name="Багетная рамка 72"/>
          <p:cNvSpPr/>
          <p:nvPr/>
        </p:nvSpPr>
        <p:spPr>
          <a:xfrm>
            <a:off x="2632075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R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4" name="Багетная рамка 73"/>
          <p:cNvSpPr/>
          <p:nvPr/>
        </p:nvSpPr>
        <p:spPr>
          <a:xfrm>
            <a:off x="2078038" y="550068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Q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5" name="Багетная рамка 74"/>
          <p:cNvSpPr/>
          <p:nvPr/>
        </p:nvSpPr>
        <p:spPr>
          <a:xfrm>
            <a:off x="1497013" y="5513388"/>
            <a:ext cx="566737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P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6" name="Багетная рамка 75"/>
          <p:cNvSpPr/>
          <p:nvPr/>
        </p:nvSpPr>
        <p:spPr>
          <a:xfrm>
            <a:off x="914400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O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7" name="Багетная рамка 76"/>
          <p:cNvSpPr/>
          <p:nvPr/>
        </p:nvSpPr>
        <p:spPr>
          <a:xfrm>
            <a:off x="331788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N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8" name="Багетная рамка 77"/>
          <p:cNvSpPr/>
          <p:nvPr/>
        </p:nvSpPr>
        <p:spPr>
          <a:xfrm>
            <a:off x="5984875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K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9" name="Багетная рамка 78"/>
          <p:cNvSpPr/>
          <p:nvPr/>
        </p:nvSpPr>
        <p:spPr>
          <a:xfrm>
            <a:off x="6567488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L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0" name="Багетная рамка 79"/>
          <p:cNvSpPr/>
          <p:nvPr/>
        </p:nvSpPr>
        <p:spPr>
          <a:xfrm>
            <a:off x="7135813" y="4959350"/>
            <a:ext cx="566737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M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1" name="Багетная рамка 80"/>
          <p:cNvSpPr/>
          <p:nvPr/>
        </p:nvSpPr>
        <p:spPr>
          <a:xfrm>
            <a:off x="3698875" y="550068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T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2" name="Багетная рамка 81"/>
          <p:cNvSpPr/>
          <p:nvPr/>
        </p:nvSpPr>
        <p:spPr>
          <a:xfrm>
            <a:off x="4294188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U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3" name="Багетная рамка 82"/>
          <p:cNvSpPr/>
          <p:nvPr/>
        </p:nvSpPr>
        <p:spPr>
          <a:xfrm>
            <a:off x="4876800" y="5527675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V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4" name="Багетная рамка 83"/>
          <p:cNvSpPr/>
          <p:nvPr/>
        </p:nvSpPr>
        <p:spPr>
          <a:xfrm>
            <a:off x="5459413" y="5527675"/>
            <a:ext cx="566737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W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5" name="Багетная рамка 84"/>
          <p:cNvSpPr/>
          <p:nvPr/>
        </p:nvSpPr>
        <p:spPr>
          <a:xfrm>
            <a:off x="6040438" y="5527675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X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6" name="Багетная рамка 85"/>
          <p:cNvSpPr/>
          <p:nvPr/>
        </p:nvSpPr>
        <p:spPr>
          <a:xfrm>
            <a:off x="6594475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Y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7" name="Багетная рамка 86"/>
          <p:cNvSpPr/>
          <p:nvPr/>
        </p:nvSpPr>
        <p:spPr>
          <a:xfrm>
            <a:off x="7135813" y="5500688"/>
            <a:ext cx="566737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Z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8" name="Багетная рамка 87"/>
          <p:cNvSpPr/>
          <p:nvPr/>
        </p:nvSpPr>
        <p:spPr>
          <a:xfrm>
            <a:off x="3227388" y="550068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S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331788" y="193675"/>
            <a:ext cx="3132137" cy="181451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0" name="Стрелка вправо 89">
            <a:hlinkClick r:id="" action="ppaction://hlinkshowjump?jump=nextslide" highlightClick="1"/>
          </p:cNvPr>
          <p:cNvSpPr/>
          <p:nvPr/>
        </p:nvSpPr>
        <p:spPr>
          <a:xfrm>
            <a:off x="7813675" y="5043488"/>
            <a:ext cx="1330325" cy="95567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6703" name="Рисунок 90" descr="frui_sok_juic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5313" y="277813"/>
            <a:ext cx="2646362" cy="169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9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9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9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4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rot="5400000">
            <a:off x="4058444" y="4093369"/>
            <a:ext cx="8643938" cy="412750"/>
          </a:xfrm>
          <a:prstGeom prst="rect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151813" y="6356350"/>
            <a:ext cx="363537" cy="365125"/>
          </a:xfrm>
        </p:spPr>
        <p:txBody>
          <a:bodyPr/>
          <a:lstStyle/>
          <a:p>
            <a:pPr>
              <a:defRPr/>
            </a:pPr>
            <a:fld id="{76493900-8B02-4C81-8C31-5D58E00EACD6}" type="slidenum">
              <a:rPr lang="ru-RU">
                <a:solidFill>
                  <a:schemeClr val="tx1">
                    <a:lumMod val="75000"/>
                    <a:lumOff val="25000"/>
                  </a:schemeClr>
                </a:solidFill>
              </a:rPr>
              <a:pPr>
                <a:defRPr/>
              </a:pPr>
              <a:t>8</a:t>
            </a:fld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965950" y="304800"/>
            <a:ext cx="574675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j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965950" y="766763"/>
            <a:ext cx="574675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u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965950" y="1228725"/>
            <a:ext cx="574675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965950" y="1690688"/>
            <a:ext cx="574675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c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965950" y="2152650"/>
            <a:ext cx="574675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113713" y="16906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a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392863" y="1228725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f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540625" y="1228725"/>
            <a:ext cx="573088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s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8113713" y="1228725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113713" y="2152650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m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098925" y="2152650"/>
            <a:ext cx="573088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c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672013" y="2152650"/>
            <a:ext cx="574675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246688" y="2152650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819775" y="2152650"/>
            <a:ext cx="573088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392863" y="2152650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s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246688" y="1228725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b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246688" y="2614613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a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246688" y="16906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r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246688" y="3076575"/>
            <a:ext cx="573087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d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098925" y="3540125"/>
            <a:ext cx="573088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098925" y="3076575"/>
            <a:ext cx="573088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k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098925" y="2614613"/>
            <a:ext cx="573088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a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392863" y="3540125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392863" y="3076575"/>
            <a:ext cx="573087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392863" y="2614613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392863" y="40020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246688" y="40020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819775" y="4002088"/>
            <a:ext cx="573088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113713" y="40020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540625" y="4002088"/>
            <a:ext cx="573088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8113713" y="3076575"/>
            <a:ext cx="573087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7540625" y="3076575"/>
            <a:ext cx="573088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6965950" y="3076575"/>
            <a:ext cx="574675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9" name="Пятно 1 48"/>
          <p:cNvSpPr/>
          <p:nvPr/>
        </p:nvSpPr>
        <p:spPr>
          <a:xfrm>
            <a:off x="1997075" y="2614613"/>
            <a:ext cx="763588" cy="520700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1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0" name="Облако 49"/>
          <p:cNvSpPr/>
          <p:nvPr/>
        </p:nvSpPr>
        <p:spPr>
          <a:xfrm>
            <a:off x="5238750" y="736600"/>
            <a:ext cx="590550" cy="468313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4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1" name="Облако 50"/>
          <p:cNvSpPr/>
          <p:nvPr/>
        </p:nvSpPr>
        <p:spPr>
          <a:xfrm>
            <a:off x="7308850" y="0"/>
            <a:ext cx="600075" cy="392113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6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2" name="Пятно 1 51"/>
          <p:cNvSpPr/>
          <p:nvPr/>
        </p:nvSpPr>
        <p:spPr>
          <a:xfrm>
            <a:off x="6010275" y="823913"/>
            <a:ext cx="765175" cy="520700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5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3" name="Пятно 1 52"/>
          <p:cNvSpPr/>
          <p:nvPr/>
        </p:nvSpPr>
        <p:spPr>
          <a:xfrm>
            <a:off x="5819775" y="3076575"/>
            <a:ext cx="636588" cy="520700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9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4" name="Облако 53"/>
          <p:cNvSpPr/>
          <p:nvPr/>
        </p:nvSpPr>
        <p:spPr>
          <a:xfrm>
            <a:off x="6288088" y="1731963"/>
            <a:ext cx="611187" cy="430212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8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5" name="Пятно 1 54"/>
          <p:cNvSpPr/>
          <p:nvPr/>
        </p:nvSpPr>
        <p:spPr>
          <a:xfrm>
            <a:off x="4465638" y="3978275"/>
            <a:ext cx="914400" cy="639763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10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6" name="Облако 55"/>
          <p:cNvSpPr/>
          <p:nvPr/>
        </p:nvSpPr>
        <p:spPr>
          <a:xfrm>
            <a:off x="4073525" y="1612900"/>
            <a:ext cx="642938" cy="442913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3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2378075" y="3076575"/>
            <a:ext cx="574675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m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2952750" y="3076575"/>
            <a:ext cx="573088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525838" y="3076575"/>
            <a:ext cx="573087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l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0" name="Пятно 1 59"/>
          <p:cNvSpPr/>
          <p:nvPr/>
        </p:nvSpPr>
        <p:spPr>
          <a:xfrm>
            <a:off x="3462338" y="2095500"/>
            <a:ext cx="763587" cy="519113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2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6972300" y="3989388"/>
            <a:ext cx="573088" cy="471487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2" name="Облако 61"/>
          <p:cNvSpPr/>
          <p:nvPr/>
        </p:nvSpPr>
        <p:spPr>
          <a:xfrm>
            <a:off x="8016875" y="715963"/>
            <a:ext cx="623888" cy="520700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7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3" name="Багетная рамка 62"/>
          <p:cNvSpPr/>
          <p:nvPr/>
        </p:nvSpPr>
        <p:spPr>
          <a:xfrm>
            <a:off x="331788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A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4" name="Багетная рамка 63"/>
          <p:cNvSpPr/>
          <p:nvPr/>
        </p:nvSpPr>
        <p:spPr>
          <a:xfrm>
            <a:off x="900113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B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5" name="Багетная рамка 64"/>
          <p:cNvSpPr/>
          <p:nvPr/>
        </p:nvSpPr>
        <p:spPr>
          <a:xfrm>
            <a:off x="1468438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C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Багетная рамка 65"/>
          <p:cNvSpPr/>
          <p:nvPr/>
        </p:nvSpPr>
        <p:spPr>
          <a:xfrm>
            <a:off x="2036763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D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7" name="Багетная рамка 66"/>
          <p:cNvSpPr/>
          <p:nvPr/>
        </p:nvSpPr>
        <p:spPr>
          <a:xfrm>
            <a:off x="2617788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8" name="Багетная рамка 67"/>
          <p:cNvSpPr/>
          <p:nvPr/>
        </p:nvSpPr>
        <p:spPr>
          <a:xfrm>
            <a:off x="3186113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F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9" name="Багетная рамка 68"/>
          <p:cNvSpPr/>
          <p:nvPr/>
        </p:nvSpPr>
        <p:spPr>
          <a:xfrm>
            <a:off x="3754438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G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0" name="Багетная рамка 69"/>
          <p:cNvSpPr/>
          <p:nvPr/>
        </p:nvSpPr>
        <p:spPr>
          <a:xfrm>
            <a:off x="5416550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J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1" name="Багетная рамка 70"/>
          <p:cNvSpPr/>
          <p:nvPr/>
        </p:nvSpPr>
        <p:spPr>
          <a:xfrm>
            <a:off x="4294188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2" name="Багетная рамка 71"/>
          <p:cNvSpPr/>
          <p:nvPr/>
        </p:nvSpPr>
        <p:spPr>
          <a:xfrm>
            <a:off x="4835525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3" name="Багетная рамка 72"/>
          <p:cNvSpPr/>
          <p:nvPr/>
        </p:nvSpPr>
        <p:spPr>
          <a:xfrm>
            <a:off x="2632075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R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4" name="Багетная рамка 73"/>
          <p:cNvSpPr/>
          <p:nvPr/>
        </p:nvSpPr>
        <p:spPr>
          <a:xfrm>
            <a:off x="2078038" y="550068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Q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5" name="Багетная рамка 74"/>
          <p:cNvSpPr/>
          <p:nvPr/>
        </p:nvSpPr>
        <p:spPr>
          <a:xfrm>
            <a:off x="1497013" y="5513388"/>
            <a:ext cx="566737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P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6" name="Багетная рамка 75"/>
          <p:cNvSpPr/>
          <p:nvPr/>
        </p:nvSpPr>
        <p:spPr>
          <a:xfrm>
            <a:off x="914400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O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7" name="Багетная рамка 76"/>
          <p:cNvSpPr/>
          <p:nvPr/>
        </p:nvSpPr>
        <p:spPr>
          <a:xfrm>
            <a:off x="331788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N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8" name="Багетная рамка 77"/>
          <p:cNvSpPr/>
          <p:nvPr/>
        </p:nvSpPr>
        <p:spPr>
          <a:xfrm>
            <a:off x="5984875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K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9" name="Багетная рамка 78"/>
          <p:cNvSpPr/>
          <p:nvPr/>
        </p:nvSpPr>
        <p:spPr>
          <a:xfrm>
            <a:off x="6567488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L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0" name="Багетная рамка 79"/>
          <p:cNvSpPr/>
          <p:nvPr/>
        </p:nvSpPr>
        <p:spPr>
          <a:xfrm>
            <a:off x="7135813" y="4959350"/>
            <a:ext cx="566737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M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1" name="Багетная рамка 80"/>
          <p:cNvSpPr/>
          <p:nvPr/>
        </p:nvSpPr>
        <p:spPr>
          <a:xfrm>
            <a:off x="3698875" y="550068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T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2" name="Багетная рамка 81"/>
          <p:cNvSpPr/>
          <p:nvPr/>
        </p:nvSpPr>
        <p:spPr>
          <a:xfrm>
            <a:off x="4294188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U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3" name="Багетная рамка 82"/>
          <p:cNvSpPr/>
          <p:nvPr/>
        </p:nvSpPr>
        <p:spPr>
          <a:xfrm>
            <a:off x="4876800" y="5527675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V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4" name="Багетная рамка 83"/>
          <p:cNvSpPr/>
          <p:nvPr/>
        </p:nvSpPr>
        <p:spPr>
          <a:xfrm>
            <a:off x="5459413" y="5527675"/>
            <a:ext cx="566737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W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5" name="Багетная рамка 84"/>
          <p:cNvSpPr/>
          <p:nvPr/>
        </p:nvSpPr>
        <p:spPr>
          <a:xfrm>
            <a:off x="6040438" y="5527675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X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6" name="Багетная рамка 85"/>
          <p:cNvSpPr/>
          <p:nvPr/>
        </p:nvSpPr>
        <p:spPr>
          <a:xfrm>
            <a:off x="6594475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Y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7" name="Багетная рамка 86"/>
          <p:cNvSpPr/>
          <p:nvPr/>
        </p:nvSpPr>
        <p:spPr>
          <a:xfrm>
            <a:off x="7135813" y="5500688"/>
            <a:ext cx="566737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Z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8" name="Багетная рамка 87"/>
          <p:cNvSpPr/>
          <p:nvPr/>
        </p:nvSpPr>
        <p:spPr>
          <a:xfrm>
            <a:off x="3227388" y="550068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S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331788" y="193675"/>
            <a:ext cx="3132137" cy="181451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0" name="Стрелка вправо 89">
            <a:hlinkClick r:id="" action="ppaction://hlinkshowjump?jump=nextslide" highlightClick="1"/>
          </p:cNvPr>
          <p:cNvSpPr/>
          <p:nvPr/>
        </p:nvSpPr>
        <p:spPr>
          <a:xfrm>
            <a:off x="7772400" y="5014913"/>
            <a:ext cx="1371600" cy="102552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8751" name="Рисунок 90" descr="120304025019-120328131730-p-O-vetchina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150" y="315913"/>
            <a:ext cx="2522538" cy="159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5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0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5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0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5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5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0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5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rot="5400000">
            <a:off x="4058444" y="4093369"/>
            <a:ext cx="8643938" cy="412750"/>
          </a:xfrm>
          <a:prstGeom prst="rect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151813" y="6356350"/>
            <a:ext cx="363537" cy="365125"/>
          </a:xfrm>
        </p:spPr>
        <p:txBody>
          <a:bodyPr/>
          <a:lstStyle/>
          <a:p>
            <a:pPr>
              <a:defRPr/>
            </a:pPr>
            <a:fld id="{3370421A-A008-45E8-BA2F-EF8D5FF45086}" type="slidenum">
              <a:rPr lang="ru-RU">
                <a:solidFill>
                  <a:schemeClr val="tx1">
                    <a:lumMod val="75000"/>
                    <a:lumOff val="25000"/>
                  </a:schemeClr>
                </a:solidFill>
              </a:rPr>
              <a:pPr>
                <a:defRPr/>
              </a:pPr>
              <a:t>9</a:t>
            </a:fld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965950" y="304800"/>
            <a:ext cx="574675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j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965950" y="766763"/>
            <a:ext cx="574675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u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965950" y="1228725"/>
            <a:ext cx="574675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965950" y="1690688"/>
            <a:ext cx="574675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c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965950" y="2152650"/>
            <a:ext cx="574675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113713" y="16906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a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392863" y="1228725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f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540625" y="1228725"/>
            <a:ext cx="573088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s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8113713" y="1228725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113713" y="2152650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m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098925" y="2152650"/>
            <a:ext cx="573088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c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672013" y="2152650"/>
            <a:ext cx="574675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246688" y="2152650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819775" y="2152650"/>
            <a:ext cx="573088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392863" y="2152650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s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246688" y="1228725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b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246688" y="2614613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a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246688" y="16906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r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246688" y="3076575"/>
            <a:ext cx="573087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d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098925" y="3540125"/>
            <a:ext cx="573088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098925" y="3076575"/>
            <a:ext cx="573088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k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098925" y="2614613"/>
            <a:ext cx="573088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a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392863" y="3540125"/>
            <a:ext cx="573087" cy="46196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392863" y="3076575"/>
            <a:ext cx="573087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392863" y="2614613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w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392863" y="40020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t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246688" y="40020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819775" y="4002088"/>
            <a:ext cx="573088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113713" y="4002088"/>
            <a:ext cx="573087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540625" y="4002088"/>
            <a:ext cx="573088" cy="46196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8113713" y="3076575"/>
            <a:ext cx="573087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7540625" y="3076575"/>
            <a:ext cx="573088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6965950" y="3076575"/>
            <a:ext cx="574675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9" name="Пятно 1 48"/>
          <p:cNvSpPr/>
          <p:nvPr/>
        </p:nvSpPr>
        <p:spPr>
          <a:xfrm>
            <a:off x="1997075" y="2614613"/>
            <a:ext cx="763588" cy="520700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1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0" name="Облако 49"/>
          <p:cNvSpPr/>
          <p:nvPr/>
        </p:nvSpPr>
        <p:spPr>
          <a:xfrm>
            <a:off x="5238750" y="736600"/>
            <a:ext cx="590550" cy="468313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4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1" name="Облако 50"/>
          <p:cNvSpPr/>
          <p:nvPr/>
        </p:nvSpPr>
        <p:spPr>
          <a:xfrm>
            <a:off x="7308850" y="0"/>
            <a:ext cx="600075" cy="392113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6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2" name="Пятно 1 51"/>
          <p:cNvSpPr/>
          <p:nvPr/>
        </p:nvSpPr>
        <p:spPr>
          <a:xfrm>
            <a:off x="6010275" y="823913"/>
            <a:ext cx="765175" cy="520700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5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3" name="Пятно 1 52"/>
          <p:cNvSpPr/>
          <p:nvPr/>
        </p:nvSpPr>
        <p:spPr>
          <a:xfrm>
            <a:off x="5819775" y="3076575"/>
            <a:ext cx="636588" cy="520700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9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4" name="Облако 53"/>
          <p:cNvSpPr/>
          <p:nvPr/>
        </p:nvSpPr>
        <p:spPr>
          <a:xfrm>
            <a:off x="6288088" y="1731963"/>
            <a:ext cx="611187" cy="430212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8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5" name="Пятно 1 54"/>
          <p:cNvSpPr/>
          <p:nvPr/>
        </p:nvSpPr>
        <p:spPr>
          <a:xfrm>
            <a:off x="4465638" y="3978275"/>
            <a:ext cx="914400" cy="639763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10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6" name="Облако 55"/>
          <p:cNvSpPr/>
          <p:nvPr/>
        </p:nvSpPr>
        <p:spPr>
          <a:xfrm>
            <a:off x="4073525" y="1612900"/>
            <a:ext cx="642938" cy="442913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3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2378075" y="3076575"/>
            <a:ext cx="574675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m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2952750" y="3076575"/>
            <a:ext cx="573088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525838" y="3076575"/>
            <a:ext cx="573087" cy="463550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omic Sans MS" pitchFamily="66" charset="0"/>
              </a:rPr>
              <a:t>l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0" name="Пятно 1 59"/>
          <p:cNvSpPr/>
          <p:nvPr/>
        </p:nvSpPr>
        <p:spPr>
          <a:xfrm>
            <a:off x="3462338" y="2095500"/>
            <a:ext cx="763587" cy="519113"/>
          </a:xfrm>
          <a:prstGeom prst="irregularSeal1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2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6972300" y="3989388"/>
            <a:ext cx="573088" cy="471487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2" name="Облако 61"/>
          <p:cNvSpPr/>
          <p:nvPr/>
        </p:nvSpPr>
        <p:spPr>
          <a:xfrm>
            <a:off x="8016875" y="715963"/>
            <a:ext cx="623888" cy="520700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7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3" name="Багетная рамка 62"/>
          <p:cNvSpPr/>
          <p:nvPr/>
        </p:nvSpPr>
        <p:spPr>
          <a:xfrm>
            <a:off x="331788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A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4" name="Багетная рамка 63"/>
          <p:cNvSpPr/>
          <p:nvPr/>
        </p:nvSpPr>
        <p:spPr>
          <a:xfrm>
            <a:off x="900113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B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5" name="Багетная рамка 64"/>
          <p:cNvSpPr/>
          <p:nvPr/>
        </p:nvSpPr>
        <p:spPr>
          <a:xfrm>
            <a:off x="1468438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C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Багетная рамка 65"/>
          <p:cNvSpPr/>
          <p:nvPr/>
        </p:nvSpPr>
        <p:spPr>
          <a:xfrm>
            <a:off x="2036763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D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7" name="Багетная рамка 66"/>
          <p:cNvSpPr/>
          <p:nvPr/>
        </p:nvSpPr>
        <p:spPr>
          <a:xfrm>
            <a:off x="2617788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8" name="Багетная рамка 67"/>
          <p:cNvSpPr/>
          <p:nvPr/>
        </p:nvSpPr>
        <p:spPr>
          <a:xfrm>
            <a:off x="3186113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F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9" name="Багетная рамка 68"/>
          <p:cNvSpPr/>
          <p:nvPr/>
        </p:nvSpPr>
        <p:spPr>
          <a:xfrm>
            <a:off x="3754438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G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0" name="Багетная рамка 69"/>
          <p:cNvSpPr/>
          <p:nvPr/>
        </p:nvSpPr>
        <p:spPr>
          <a:xfrm>
            <a:off x="5416550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J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1" name="Багетная рамка 70"/>
          <p:cNvSpPr/>
          <p:nvPr/>
        </p:nvSpPr>
        <p:spPr>
          <a:xfrm>
            <a:off x="4294188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H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2" name="Багетная рамка 71"/>
          <p:cNvSpPr/>
          <p:nvPr/>
        </p:nvSpPr>
        <p:spPr>
          <a:xfrm>
            <a:off x="4835525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I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3" name="Багетная рамка 72"/>
          <p:cNvSpPr/>
          <p:nvPr/>
        </p:nvSpPr>
        <p:spPr>
          <a:xfrm>
            <a:off x="2632075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R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4" name="Багетная рамка 73"/>
          <p:cNvSpPr/>
          <p:nvPr/>
        </p:nvSpPr>
        <p:spPr>
          <a:xfrm>
            <a:off x="2078038" y="550068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Q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5" name="Багетная рамка 74"/>
          <p:cNvSpPr/>
          <p:nvPr/>
        </p:nvSpPr>
        <p:spPr>
          <a:xfrm>
            <a:off x="1497013" y="5513388"/>
            <a:ext cx="566737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P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6" name="Багетная рамка 75"/>
          <p:cNvSpPr/>
          <p:nvPr/>
        </p:nvSpPr>
        <p:spPr>
          <a:xfrm>
            <a:off x="914400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O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7" name="Багетная рамка 76"/>
          <p:cNvSpPr/>
          <p:nvPr/>
        </p:nvSpPr>
        <p:spPr>
          <a:xfrm>
            <a:off x="331788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N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8" name="Багетная рамка 77"/>
          <p:cNvSpPr/>
          <p:nvPr/>
        </p:nvSpPr>
        <p:spPr>
          <a:xfrm>
            <a:off x="5984875" y="4959350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K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9" name="Багетная рамка 78"/>
          <p:cNvSpPr/>
          <p:nvPr/>
        </p:nvSpPr>
        <p:spPr>
          <a:xfrm>
            <a:off x="6567488" y="497363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L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0" name="Багетная рамка 79"/>
          <p:cNvSpPr/>
          <p:nvPr/>
        </p:nvSpPr>
        <p:spPr>
          <a:xfrm>
            <a:off x="7135813" y="4959350"/>
            <a:ext cx="566737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M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1" name="Багетная рамка 80"/>
          <p:cNvSpPr/>
          <p:nvPr/>
        </p:nvSpPr>
        <p:spPr>
          <a:xfrm>
            <a:off x="3698875" y="550068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T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2" name="Багетная рамка 81"/>
          <p:cNvSpPr/>
          <p:nvPr/>
        </p:nvSpPr>
        <p:spPr>
          <a:xfrm>
            <a:off x="4294188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U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3" name="Багетная рамка 82"/>
          <p:cNvSpPr/>
          <p:nvPr/>
        </p:nvSpPr>
        <p:spPr>
          <a:xfrm>
            <a:off x="4876800" y="5527675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V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4" name="Багетная рамка 83"/>
          <p:cNvSpPr/>
          <p:nvPr/>
        </p:nvSpPr>
        <p:spPr>
          <a:xfrm>
            <a:off x="5459413" y="5527675"/>
            <a:ext cx="566737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W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5" name="Багетная рамка 84"/>
          <p:cNvSpPr/>
          <p:nvPr/>
        </p:nvSpPr>
        <p:spPr>
          <a:xfrm>
            <a:off x="6040438" y="5527675"/>
            <a:ext cx="568325" cy="54133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X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6" name="Багетная рамка 85"/>
          <p:cNvSpPr/>
          <p:nvPr/>
        </p:nvSpPr>
        <p:spPr>
          <a:xfrm>
            <a:off x="6594475" y="5513388"/>
            <a:ext cx="568325" cy="541337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Y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7" name="Багетная рамка 86"/>
          <p:cNvSpPr/>
          <p:nvPr/>
        </p:nvSpPr>
        <p:spPr>
          <a:xfrm>
            <a:off x="7135813" y="5500688"/>
            <a:ext cx="566737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Z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8" name="Багетная рамка 87"/>
          <p:cNvSpPr/>
          <p:nvPr/>
        </p:nvSpPr>
        <p:spPr>
          <a:xfrm>
            <a:off x="3227388" y="5500688"/>
            <a:ext cx="568325" cy="53975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S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331788" y="193675"/>
            <a:ext cx="3132137" cy="181451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0" name="Стрелка вправо 89">
            <a:hlinkClick r:id="" action="ppaction://hlinkshowjump?jump=nextslide" highlightClick="1"/>
          </p:cNvPr>
          <p:cNvSpPr/>
          <p:nvPr/>
        </p:nvSpPr>
        <p:spPr>
          <a:xfrm>
            <a:off x="7799388" y="5002213"/>
            <a:ext cx="1177925" cy="95567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799" name="Рисунок 90" descr="pitr_Candy_icon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8325" y="387350"/>
            <a:ext cx="2770188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9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4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9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4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9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4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9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2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2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22789ab569c98e65114a4d25331e8e4d59c34b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</TotalTime>
  <Words>638</Words>
  <Application>Microsoft Office PowerPoint</Application>
  <PresentationFormat>Экран (4:3)</PresentationFormat>
  <Paragraphs>605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Грибан</dc:creator>
  <cp:lastModifiedBy>Админ</cp:lastModifiedBy>
  <cp:revision>29</cp:revision>
  <dcterms:created xsi:type="dcterms:W3CDTF">2013-09-01T15:33:27Z</dcterms:created>
  <dcterms:modified xsi:type="dcterms:W3CDTF">2015-11-01T19:58:31Z</dcterms:modified>
</cp:coreProperties>
</file>