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7" r:id="rId10"/>
    <p:sldId id="266" r:id="rId11"/>
    <p:sldId id="263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3731870/post148509994/" TargetMode="External"/><Relationship Id="rId3" Type="http://schemas.openxmlformats.org/officeDocument/2006/relationships/hyperlink" Target="http://www.gograph.com/stock-illustration/hello.html" TargetMode="External"/><Relationship Id="rId7" Type="http://schemas.openxmlformats.org/officeDocument/2006/relationships/hyperlink" Target="http://demiart.ru/forum/index.php?showtopic=121959" TargetMode="External"/><Relationship Id="rId12" Type="http://schemas.openxmlformats.org/officeDocument/2006/relationships/hyperlink" Target="http://loopy.ru/?word=%D0%B7%D0%BD%D0%B0%D0%B9%D0%BA%D0%B0" TargetMode="External"/><Relationship Id="rId2" Type="http://schemas.openxmlformats.org/officeDocument/2006/relationships/hyperlink" Target="http://webcommunity.ru/2429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3094518/post335093749/" TargetMode="External"/><Relationship Id="rId11" Type="http://schemas.openxmlformats.org/officeDocument/2006/relationships/hyperlink" Target="http://aslan.livejournal.com/182042.html" TargetMode="External"/><Relationship Id="rId5" Type="http://schemas.openxmlformats.org/officeDocument/2006/relationships/hyperlink" Target="http://www.statusyblog.ru/blog/smailiki_dlya_statusa_v_kontakte/2011-09-20-609" TargetMode="External"/><Relationship Id="rId10" Type="http://schemas.openxmlformats.org/officeDocument/2006/relationships/hyperlink" Target="http://www.liveinternet.ru/users/3847529/post154657682/" TargetMode="External"/><Relationship Id="rId4" Type="http://schemas.openxmlformats.org/officeDocument/2006/relationships/hyperlink" Target="http://fotki.yandex.ru/users/marya-foygl/album/167282/" TargetMode="External"/><Relationship Id="rId9" Type="http://schemas.openxmlformats.org/officeDocument/2006/relationships/hyperlink" Target="http://egoel.livejournal.com/40648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Mites  from Sun City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rushkolnik.ru/tw_files2/urls_4/356/d-355419/355419_html_6e77c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40767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19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ПЕЧАТЬ\57522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966" y="1534314"/>
            <a:ext cx="970810" cy="11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ПЕЧАТЬ\2oDTn0jMC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755" y="2743524"/>
            <a:ext cx="952021" cy="9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ПЕЧАТЬ\images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709" y="4065199"/>
            <a:ext cx="830055" cy="146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:\ПЕЧАТЬ\69614839_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486" y="4112091"/>
            <a:ext cx="936104" cy="15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1368" y="2118047"/>
            <a:ext cx="385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playing tricks.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7014" y="3206734"/>
            <a:ext cx="211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TimesNewRoman,Bold"/>
              </a:rPr>
              <a:t>like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NewRoman,Bold"/>
              </a:rPr>
              <a:t>s</a:t>
            </a:r>
            <a:r>
              <a:rPr lang="en-US" sz="2800" dirty="0">
                <a:latin typeface="Times New Roman"/>
                <a:ea typeface="TimesNewRoman,Bold"/>
              </a:rPr>
              <a:t> </a:t>
            </a:r>
            <a:r>
              <a:rPr lang="en-US" sz="2800" dirty="0" smtClean="0">
                <a:latin typeface="Times New Roman"/>
                <a:ea typeface="TimesNewRoman,Bold"/>
              </a:rPr>
              <a:t>reading.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12590" y="5013176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TimesNewRoman,Bold"/>
              </a:rPr>
              <a:t>like </a:t>
            </a:r>
            <a:r>
              <a:rPr lang="en-US" sz="2800" dirty="0" smtClean="0">
                <a:latin typeface="Times New Roman"/>
                <a:ea typeface="TimesNewRoman,Bold"/>
              </a:rPr>
              <a:t>painting.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54883" y="5008289"/>
            <a:ext cx="92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6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3971" y="1460031"/>
            <a:ext cx="36757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 smtClean="0"/>
              <a:t>Оформить работу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23971" y="2431340"/>
            <a:ext cx="41743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 smtClean="0"/>
              <a:t>Подобрать слова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53014" y="3284984"/>
            <a:ext cx="41743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 smtClean="0"/>
              <a:t>Написать текст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53014" y="4241992"/>
            <a:ext cx="431839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 smtClean="0"/>
              <a:t>Продумать содержание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5414" y="429167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249289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32849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3648" y="158314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3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708920"/>
            <a:ext cx="583264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Hello</a:t>
            </a: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This is </a:t>
            </a:r>
            <a:r>
              <a:rPr lang="en-US" sz="2400" dirty="0" err="1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Znaika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is a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mite.</a:t>
            </a:r>
            <a:r>
              <a:rPr lang="ru-RU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is from Sun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City</a:t>
            </a:r>
            <a:r>
              <a:rPr lang="ru-RU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is smart and cute, kind and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brave.</a:t>
            </a:r>
            <a:r>
              <a:rPr lang="ru-RU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likes reading and helping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mites.</a:t>
            </a:r>
            <a:r>
              <a:rPr lang="ru-RU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like </a:t>
            </a:r>
            <a:r>
              <a:rPr lang="en-US" sz="2400" dirty="0" err="1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Znaika</a:t>
            </a: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 very much.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Goodbye</a:t>
            </a: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! </a:t>
            </a:r>
            <a:r>
              <a:rPr lang="ru-RU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the best</a:t>
            </a:r>
            <a:r>
              <a:rPr lang="en-US" sz="2400" dirty="0" smtClean="0">
                <a:latin typeface="Times New Roman" panose="02020603050405020304" pitchFamily="18" charset="0"/>
                <a:ea typeface="TimesNewRoman,Bold"/>
                <a:cs typeface="Times New Roman" panose="02020603050405020304" pitchFamily="18" charset="0"/>
              </a:rPr>
              <a:t>!</a:t>
            </a:r>
            <a:endParaRPr lang="ru-RU" sz="2400" dirty="0" smtClean="0">
              <a:latin typeface="Times New Roman" panose="02020603050405020304" pitchFamily="18" charset="0"/>
              <a:ea typeface="TimesNewRoman,Bold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(Автор письма)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img-fotki.yandex.ru/get/5012/78948279.eb/0_84f00_89a2fdd1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388429" cy="18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9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72816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Список: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2"/>
              </a:rPr>
              <a:t>http://webcommunity.ru/24294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www.gograph.com/stock-illustration/hello.html</a:t>
            </a: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4"/>
              </a:rPr>
              <a:t>http://fotki.yandex.ru/users/marya-foygl/album/167282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www.statusyblog.ru/blog/smailiki_dlya_statusa_v_kontakte/2011-09-20-609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6"/>
              </a:rPr>
              <a:t>http://www.liveinternet.ru/users/3094518/post335093749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demiart.ru/forum/index.php?showtopic=121959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8"/>
              </a:rPr>
              <a:t>http://www.liveinternet.ru/users/3731870/post148509994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egoel.livejournal.com/40648.html</a:t>
            </a:r>
            <a:r>
              <a:rPr lang="ru-RU" dirty="0" smtClean="0"/>
              <a:t> 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10"/>
              </a:rPr>
              <a:t>http://www.liveinternet.ru/users/3847529/post154657682</a:t>
            </a:r>
            <a:r>
              <a:rPr lang="en-US" dirty="0" smtClean="0">
                <a:hlinkClick r:id="rId10"/>
              </a:rPr>
              <a:t>/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aslan.livejournal.com/182042.html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hlinkClick r:id="rId12"/>
              </a:rPr>
              <a:t>http://loopy.ru/?word=%</a:t>
            </a:r>
            <a:r>
              <a:rPr lang="en-US" dirty="0" smtClean="0">
                <a:hlinkClick r:id="rId12"/>
              </a:rPr>
              <a:t>D0%B7%D0%BD%D0%B0%D0%B9%D0%BA%D0%B0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50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T7EUKKFzCKlysRc3W7K8GI_d-Fats1XbqIshERi82eDJ-8bcj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09" y="4105625"/>
            <a:ext cx="1441051" cy="116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umbs.gograph.com/gg65826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076" y="1896958"/>
            <a:ext cx="1547676" cy="1119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ebcommunity.ru/wp-content/uploads/2011/01/rukopozhati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193" y="3082232"/>
            <a:ext cx="1596177" cy="1197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demiart.ru/forum/uploads5/post-734573-12641100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907" y="2921277"/>
            <a:ext cx="136815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img-fotki.yandex.ru/get/4001/marya-foygl.7/0_198c4_5832dad8_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117" y="4118410"/>
            <a:ext cx="1428750" cy="115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ser\Desktop\imag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219" y="3108883"/>
            <a:ext cx="1523578" cy="130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732" y="726293"/>
            <a:ext cx="453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Dialogue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4" name="Picture 6" descr="https://encrypted-tbn2.gstatic.com/images?q=tbn:ANd9GcTt3YP7SxUDH4IfXrHLr1gQD4oEMVdqfTH4xJRaaeLJxHeNl1o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238" y="1982318"/>
            <a:ext cx="1165117" cy="116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555776" y="1434179"/>
            <a:ext cx="1188131" cy="84269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48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05273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Lets read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705966"/>
              </p:ext>
            </p:extLst>
          </p:nvPr>
        </p:nvGraphicFramePr>
        <p:xfrm>
          <a:off x="1115616" y="2780928"/>
          <a:ext cx="7056785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1547"/>
                <a:gridCol w="2352619"/>
                <a:gridCol w="2352619"/>
              </a:tblGrid>
              <a:tr h="280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merry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funny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kind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evil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lazy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smart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silly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brave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cute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friendly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bad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nice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joyful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talented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62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0.liveinternet.ru/images/attach/c/2/69/614/69614617_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630" y="2204864"/>
            <a:ext cx="2092155" cy="35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liveinternet.ru/images/attach/c/2/69/614/69614694_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1313310"/>
            <a:ext cx="2088232" cy="37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40307-s-015.edusite.ru/img/p32_p33_znayka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115" y="1313310"/>
            <a:ext cx="2952328" cy="39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90872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Mites </a:t>
            </a:r>
            <a:endParaRPr lang="ru-RU" sz="36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347" y="5284392"/>
            <a:ext cx="256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is </a:t>
            </a:r>
            <a:r>
              <a:rPr lang="en-US" sz="2400" dirty="0" err="1" smtClean="0"/>
              <a:t>Neznaika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24244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is </a:t>
            </a:r>
            <a:r>
              <a:rPr lang="en-US" sz="2400" dirty="0" err="1"/>
              <a:t>Z</a:t>
            </a:r>
            <a:r>
              <a:rPr lang="en-US" sz="2400" dirty="0" err="1" smtClean="0"/>
              <a:t>naika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11704" y="5775255"/>
            <a:ext cx="26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is </a:t>
            </a:r>
            <a:r>
              <a:rPr lang="en-US" sz="2400" dirty="0" err="1" smtClean="0"/>
              <a:t>Pilyulkin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838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7455728"/>
              </p:ext>
            </p:extLst>
          </p:nvPr>
        </p:nvGraphicFramePr>
        <p:xfrm>
          <a:off x="1547664" y="2564904"/>
          <a:ext cx="6120679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2376264"/>
                <a:gridCol w="1872207"/>
              </a:tblGrid>
              <a:tr h="3024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swim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cook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watch TV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skate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ski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sing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dance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paint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play football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climb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read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help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knit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write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walk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3728" y="105273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Lets read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6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img1.liveinternet.ru/images/attach/c/2/69/614/69614839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0730"/>
            <a:ext cx="2063147" cy="33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img0.liveinternet.ru/images/attach/c/2/69/614/69614780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049" y="1828955"/>
            <a:ext cx="2167109" cy="38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img0.liveinternet.ru/images/attach/c/2/69/614/69614756_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122" y="2348683"/>
            <a:ext cx="1696350" cy="30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604" y="836711"/>
            <a:ext cx="34559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6445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 is </a:t>
            </a:r>
            <a:r>
              <a:rPr lang="en-US" sz="2400" dirty="0" err="1" smtClean="0"/>
              <a:t>Medunitsa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3158" y="472514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e is </a:t>
            </a:r>
            <a:r>
              <a:rPr lang="en-US" sz="2400" dirty="0" err="1" smtClean="0"/>
              <a:t>Tyubik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553955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H</a:t>
            </a:r>
            <a:r>
              <a:rPr lang="en-US" sz="2400" dirty="0" smtClean="0"/>
              <a:t>e is </a:t>
            </a:r>
            <a:r>
              <a:rPr lang="en-US" sz="2400" dirty="0" err="1" smtClean="0"/>
              <a:t>Ponchik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6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egodnia.ru/sites/default/files/articles/nez1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781" y="4221088"/>
            <a:ext cx="2232248" cy="1910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26876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Choose the correct word</a:t>
            </a:r>
            <a:endParaRPr lang="ru-RU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520" y="2060848"/>
            <a:ext cx="2480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Neznaika</a:t>
            </a:r>
            <a:endParaRPr lang="en-US" sz="2000" dirty="0" smtClean="0"/>
          </a:p>
          <a:p>
            <a:r>
              <a:rPr lang="en-US" sz="2000" dirty="0" smtClean="0"/>
              <a:t>Mites</a:t>
            </a:r>
          </a:p>
          <a:p>
            <a:r>
              <a:rPr lang="en-US" sz="2000" dirty="0" err="1" smtClean="0"/>
              <a:t>Pilyulkin</a:t>
            </a:r>
            <a:endParaRPr lang="en-US" sz="2000" dirty="0"/>
          </a:p>
          <a:p>
            <a:r>
              <a:rPr lang="en-US" sz="2000" dirty="0" err="1" smtClean="0"/>
              <a:t>Medunitsa</a:t>
            </a:r>
            <a:endParaRPr lang="en-US" sz="2000" dirty="0" smtClean="0"/>
          </a:p>
          <a:p>
            <a:r>
              <a:rPr lang="en-US" sz="2000" dirty="0" err="1" smtClean="0"/>
              <a:t>Tyubik</a:t>
            </a:r>
            <a:r>
              <a:rPr lang="en-US" sz="2000" dirty="0" smtClean="0"/>
              <a:t> and </a:t>
            </a:r>
            <a:r>
              <a:rPr lang="en-US" sz="2000" dirty="0" err="1" smtClean="0"/>
              <a:t>Znaika</a:t>
            </a:r>
            <a:endParaRPr lang="ru-RU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17" y="4144580"/>
            <a:ext cx="25415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24849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</a:t>
            </a:r>
            <a:r>
              <a:rPr lang="en-US" sz="2000" b="1" dirty="0" smtClean="0">
                <a:solidFill>
                  <a:schemeClr val="tx2"/>
                </a:solidFill>
              </a:rPr>
              <a:t>o be (am / is / are)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988" y="4653136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like/likes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122790"/>
            <a:ext cx="465273" cy="3196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is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953" y="2947160"/>
            <a:ext cx="5000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922" y="2679716"/>
            <a:ext cx="5000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17694" y="2422643"/>
            <a:ext cx="565259" cy="3115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are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526" y="3209491"/>
            <a:ext cx="6651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82953" y="4261738"/>
            <a:ext cx="753573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likes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600" y="4754180"/>
            <a:ext cx="8175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733" y="5049682"/>
            <a:ext cx="8175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81277" y="4524857"/>
            <a:ext cx="936104" cy="398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like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924" y="5390994"/>
            <a:ext cx="9636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67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348880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/>
              <a:t>Neznaika</a:t>
            </a:r>
            <a:r>
              <a:rPr lang="en-US" sz="3200" dirty="0" smtClean="0"/>
              <a:t>     …    </a:t>
            </a:r>
            <a:r>
              <a:rPr lang="en-US" sz="3200" dirty="0"/>
              <a:t>a mite.</a:t>
            </a:r>
            <a:endParaRPr lang="ru-RU" sz="3200" dirty="0"/>
          </a:p>
          <a:p>
            <a:pPr lvl="0"/>
            <a:r>
              <a:rPr lang="en-US" sz="3200" dirty="0" err="1"/>
              <a:t>Znaika</a:t>
            </a:r>
            <a:r>
              <a:rPr lang="en-US" sz="3200" dirty="0"/>
              <a:t> </a:t>
            </a:r>
            <a:r>
              <a:rPr lang="en-US" sz="3200" dirty="0" smtClean="0"/>
              <a:t>      …    a </a:t>
            </a:r>
            <a:r>
              <a:rPr lang="en-US" sz="3200" dirty="0"/>
              <a:t>mite.</a:t>
            </a:r>
            <a:endParaRPr lang="ru-RU" sz="3200" dirty="0"/>
          </a:p>
          <a:p>
            <a:pPr lvl="0"/>
            <a:r>
              <a:rPr lang="en-US" sz="3200" dirty="0" err="1" smtClean="0"/>
              <a:t>Pilyulkin</a:t>
            </a:r>
            <a:r>
              <a:rPr lang="en-US" sz="3200" dirty="0" smtClean="0"/>
              <a:t>     …     a mite.</a:t>
            </a:r>
            <a:endParaRPr lang="ru-RU" sz="3200" dirty="0"/>
          </a:p>
          <a:p>
            <a:pPr lvl="0"/>
            <a:r>
              <a:rPr lang="en-US" sz="3200" dirty="0" err="1"/>
              <a:t>Medunitsa</a:t>
            </a:r>
            <a:r>
              <a:rPr lang="en-US" sz="3200" dirty="0"/>
              <a:t> and </a:t>
            </a:r>
            <a:r>
              <a:rPr lang="en-US" sz="3200" dirty="0" err="1" smtClean="0"/>
              <a:t>Tyubik</a:t>
            </a:r>
            <a:r>
              <a:rPr lang="en-US" sz="3200" dirty="0" smtClean="0"/>
              <a:t>    …     mites.</a:t>
            </a:r>
          </a:p>
          <a:p>
            <a:pPr lvl="0"/>
            <a:r>
              <a:rPr lang="en-US" sz="3200" dirty="0" smtClean="0"/>
              <a:t>All mites      ...      friendly.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38171" y="2405924"/>
            <a:ext cx="72008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is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789" y="2882659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21938" y="3379931"/>
            <a:ext cx="7200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is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3883987"/>
            <a:ext cx="864096" cy="526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are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361" y="4293096"/>
            <a:ext cx="9382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6374" y="1124744"/>
            <a:ext cx="300235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be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5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5741" y="4293096"/>
            <a:ext cx="815971" cy="138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88663"/>
            <a:ext cx="1366515" cy="110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G:\ПЕЧАТЬ\69614756_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2159" y="1772816"/>
            <a:ext cx="61731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362747"/>
            <a:ext cx="3768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ea typeface="TimesNewRoman,Bold"/>
              </a:rPr>
              <a:t>like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NewRoman,Bold"/>
              </a:rPr>
              <a:t>s</a:t>
            </a:r>
            <a:r>
              <a:rPr lang="en-US" sz="2800" dirty="0" smtClean="0">
                <a:latin typeface="Times New Roman"/>
                <a:ea typeface="TimesNewRoman,Bold"/>
              </a:rPr>
              <a:t> cooking </a:t>
            </a:r>
            <a:r>
              <a:rPr lang="en-US" sz="2800" dirty="0">
                <a:latin typeface="Times New Roman"/>
                <a:ea typeface="TimesNewRoman,Bold"/>
              </a:rPr>
              <a:t>and </a:t>
            </a:r>
            <a:r>
              <a:rPr lang="en-US" sz="2800" dirty="0" smtClean="0">
                <a:latin typeface="Times New Roman"/>
                <a:ea typeface="TimesNewRoman,Bold"/>
              </a:rPr>
              <a:t>eating.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690433"/>
            <a:ext cx="1896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TimesNewRoman,Bold"/>
              </a:rPr>
              <a:t>like </a:t>
            </a:r>
            <a:r>
              <a:rPr lang="en-US" sz="2800" dirty="0" smtClean="0">
                <a:latin typeface="Times New Roman"/>
                <a:ea typeface="TimesNewRoman,Bold"/>
              </a:rPr>
              <a:t>talking.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6605" y="5014299"/>
            <a:ext cx="211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ea typeface="TimesNewRoman,Bold"/>
              </a:rPr>
              <a:t>like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NewRoman,Bold"/>
              </a:rPr>
              <a:t>s</a:t>
            </a:r>
            <a:r>
              <a:rPr lang="en-US" sz="2800" dirty="0">
                <a:latin typeface="Times New Roman"/>
                <a:ea typeface="TimesNewRoman,Bold"/>
              </a:rPr>
              <a:t> </a:t>
            </a:r>
            <a:r>
              <a:rPr lang="en-US" sz="2800" dirty="0" smtClean="0">
                <a:latin typeface="Times New Roman"/>
                <a:ea typeface="TimesNewRoman,Bold"/>
              </a:rPr>
              <a:t>helping.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293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591</TotalTime>
  <Words>257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Mites  from Sun City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Крошка Енот</cp:lastModifiedBy>
  <cp:revision>28</cp:revision>
  <dcterms:created xsi:type="dcterms:W3CDTF">2014-11-02T08:16:17Z</dcterms:created>
  <dcterms:modified xsi:type="dcterms:W3CDTF">2015-02-14T07:11:35Z</dcterms:modified>
</cp:coreProperties>
</file>